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3"/>
  </p:notesMasterIdLst>
  <p:sldIdLst>
    <p:sldId id="256" r:id="rId3"/>
    <p:sldId id="257" r:id="rId4"/>
    <p:sldId id="282" r:id="rId5"/>
    <p:sldId id="258" r:id="rId6"/>
    <p:sldId id="259" r:id="rId7"/>
    <p:sldId id="261" r:id="rId8"/>
    <p:sldId id="262" r:id="rId9"/>
    <p:sldId id="263" r:id="rId10"/>
    <p:sldId id="283" r:id="rId11"/>
    <p:sldId id="264" r:id="rId12"/>
    <p:sldId id="265" r:id="rId13"/>
    <p:sldId id="284" r:id="rId14"/>
    <p:sldId id="285" r:id="rId15"/>
    <p:sldId id="260"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6" r:id="rId29"/>
    <p:sldId id="278" r:id="rId30"/>
    <p:sldId id="280" r:id="rId31"/>
    <p:sldId id="287"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Comic Sans MS" panose="030F0702030302020204" pitchFamily="66" charset="0"/>
      <p:regular r:id="rId38"/>
      <p:bold r:id="rId39"/>
      <p:italic r:id="rId40"/>
      <p:boldItalic r:id="rId41"/>
    </p:embeddedFont>
    <p:embeddedFont>
      <p:font typeface="Impact" panose="020B0806030902050204" pitchFamily="34" charset="0"/>
      <p:regular r:id="rId42"/>
    </p:embeddedFont>
    <p:embeddedFont>
      <p:font typeface="Ink Free" panose="03080402000500000000" pitchFamily="66" charset="0"/>
      <p:regular r:id="rId43"/>
    </p:embeddedFont>
    <p:embeddedFont>
      <p:font typeface="Lora" panose="020B0604020202020204" charset="0"/>
      <p:regular r:id="rId44"/>
      <p:bold r:id="rId45"/>
      <p:italic r:id="rId46"/>
      <p:boldItalic r:id="rId47"/>
    </p:embeddedFont>
    <p:embeddedFont>
      <p:font typeface="Merriweather" panose="020B0604020202020204" charset="0"/>
      <p:regular r:id="rId48"/>
      <p:bold r:id="rId49"/>
      <p:italic r:id="rId50"/>
      <p:boldItalic r:id="rId51"/>
    </p:embeddedFont>
    <p:embeddedFont>
      <p:font typeface="Oswald" panose="020B0604020202020204" charset="0"/>
      <p:regular r:id="rId52"/>
      <p:bold r:id="rId53"/>
    </p:embeddedFont>
    <p:embeddedFont>
      <p:font typeface="Roboto"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102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f62ccdc73_0_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8f62ccdc73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fb118d3f4_0_6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fb118d3f4_0_6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8fb118d3f4_0_6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f62ccdc73_0_7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8f62ccdc73_0_7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fc68e1994_0_92:notes"/>
          <p:cNvSpPr>
            <a:spLocks noGrp="1" noRot="1" noChangeAspect="1"/>
          </p:cNvSpPr>
          <p:nvPr>
            <p:ph type="sldImg" idx="2"/>
          </p:nvPr>
        </p:nvSpPr>
        <p:spPr>
          <a:xfrm>
            <a:off x="398921" y="686112"/>
            <a:ext cx="6060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fc68e1994_0_92:notes"/>
          <p:cNvSpPr txBox="1">
            <a:spLocks noGrp="1"/>
          </p:cNvSpPr>
          <p:nvPr>
            <p:ph type="body" idx="1"/>
          </p:nvPr>
        </p:nvSpPr>
        <p:spPr>
          <a:xfrm>
            <a:off x="685180" y="4342776"/>
            <a:ext cx="5487900" cy="41151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23" name="Google Shape;223;g8fc68e1994_0_92:notes"/>
          <p:cNvSpPr txBox="1">
            <a:spLocks noGrp="1"/>
          </p:cNvSpPr>
          <p:nvPr>
            <p:ph type="sldNum" idx="12"/>
          </p:nvPr>
        </p:nvSpPr>
        <p:spPr>
          <a:xfrm>
            <a:off x="3884753" y="8685553"/>
            <a:ext cx="2971800" cy="4569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8fc68e1994_0_4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8fc68e1994_0_4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fb118d3f4_0_2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8fb118d3f4_0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f7219d52c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8f7219d52c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f62ccdc73_0_6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8f62ccdc73_0_6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fb118d3f4_0_7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8fb118d3f4_0_7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f62ccdc73_0_8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g8f62ccdc73_0_8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f62ccdc73_0_8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8f62ccdc73_0_8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f62ccdc73_0_2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8f62ccdc73_0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f62ccdc73_0_9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8f62ccdc73_0_9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f7219d52c_0_2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8f7219d52c_0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8f62ccdc73_0_1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8f62ccdc73_0_1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f62ccdc73_0_12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g8f62ccdc73_0_1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fb118d3f4_0_7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8fb118d3f4_0_7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f62ccdc73_0_1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8f62ccdc73_0_1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f7219d52c_0_3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8f7219d52c_0_3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8fc68e1994_0_4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8fc68e1994_0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f62ccdc73_0_15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g8f62ccdc73_0_15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f62ccdc73_0_16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8f62ccdc73_0_16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fc68e1994_0_1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8fc68e1994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8f62ccdc73_0_17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8f62ccdc73_0_1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fb118d3f4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8fb118d3f4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fb118d3f4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g8fb118d3f4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fb118d3f4_0_3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fb118d3f4_0_3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8fb118d3f4_0_3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fb118d3f4_0_4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fb118d3f4_0_4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8fb118d3f4_0_4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fb118d3f4_0_5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fb118d3f4_0_5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8fb118d3f4_0_5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fc68e199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fc68e1994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8fc68e1994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type="title">
  <p:cSld name="TITLE">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p:nvPr/>
        </p:nvSpPr>
        <p:spPr>
          <a:xfrm>
            <a:off x="2124400" y="1028700"/>
            <a:ext cx="7019700" cy="2228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0" name="Google Shape;60;p14"/>
          <p:cNvSpPr/>
          <p:nvPr/>
        </p:nvSpPr>
        <p:spPr>
          <a:xfrm>
            <a:off x="2124400" y="3346704"/>
            <a:ext cx="7019700" cy="7749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1" name="Google Shape;61;p14"/>
          <p:cNvSpPr txBox="1">
            <a:spLocks noGrp="1"/>
          </p:cNvSpPr>
          <p:nvPr>
            <p:ph type="ctrTitle"/>
          </p:nvPr>
        </p:nvSpPr>
        <p:spPr>
          <a:xfrm>
            <a:off x="2381399" y="1457881"/>
            <a:ext cx="6375000" cy="17907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b="1">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2381399" y="3403994"/>
            <a:ext cx="6375000" cy="6489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dk1"/>
              </a:buClr>
              <a:buSzPts val="1800"/>
              <a:buNone/>
              <a:defRPr sz="1800"/>
            </a:lvl1pPr>
            <a:lvl2pPr lvl="1" algn="ctr" rtl="0">
              <a:lnSpc>
                <a:spcPct val="100000"/>
              </a:lnSpc>
              <a:spcBef>
                <a:spcPts val="200"/>
              </a:spcBef>
              <a:spcAft>
                <a:spcPts val="0"/>
              </a:spcAft>
              <a:buClr>
                <a:schemeClr val="dk1"/>
              </a:buClr>
              <a:buSzPts val="1500"/>
              <a:buNone/>
              <a:defRPr sz="1500"/>
            </a:lvl2pPr>
            <a:lvl3pPr lvl="2" algn="ctr" rtl="0">
              <a:lnSpc>
                <a:spcPct val="100000"/>
              </a:lnSpc>
              <a:spcBef>
                <a:spcPts val="200"/>
              </a:spcBef>
              <a:spcAft>
                <a:spcPts val="0"/>
              </a:spcAft>
              <a:buClr>
                <a:schemeClr val="dk1"/>
              </a:buClr>
              <a:buSzPts val="1400"/>
              <a:buNone/>
              <a:defRPr sz="1400"/>
            </a:lvl3pPr>
            <a:lvl4pPr lvl="3" algn="ctr" rtl="0">
              <a:lnSpc>
                <a:spcPct val="100000"/>
              </a:lnSpc>
              <a:spcBef>
                <a:spcPts val="0"/>
              </a:spcBef>
              <a:spcAft>
                <a:spcPts val="0"/>
              </a:spcAft>
              <a:buClr>
                <a:schemeClr val="dk1"/>
              </a:buClr>
              <a:buSzPts val="1200"/>
              <a:buNone/>
              <a:defRPr sz="1200"/>
            </a:lvl4pPr>
            <a:lvl5pPr lvl="4" algn="ctr" rtl="0">
              <a:lnSpc>
                <a:spcPct val="100000"/>
              </a:lnSpc>
              <a:spcBef>
                <a:spcPts val="0"/>
              </a:spcBef>
              <a:spcAft>
                <a:spcPts val="0"/>
              </a:spcAft>
              <a:buClr>
                <a:schemeClr val="dk1"/>
              </a:buClr>
              <a:buSzPts val="1200"/>
              <a:buNone/>
              <a:defRPr sz="1200"/>
            </a:lvl5pPr>
            <a:lvl6pPr lvl="5" algn="ctr" rtl="0">
              <a:lnSpc>
                <a:spcPct val="100000"/>
              </a:lnSpc>
              <a:spcBef>
                <a:spcPts val="0"/>
              </a:spcBef>
              <a:spcAft>
                <a:spcPts val="0"/>
              </a:spcAft>
              <a:buClr>
                <a:schemeClr val="dk1"/>
              </a:buClr>
              <a:buSzPts val="1200"/>
              <a:buNone/>
              <a:defRPr sz="1200"/>
            </a:lvl6pPr>
            <a:lvl7pPr lvl="6" algn="ctr" rtl="0">
              <a:lnSpc>
                <a:spcPct val="100000"/>
              </a:lnSpc>
              <a:spcBef>
                <a:spcPts val="0"/>
              </a:spcBef>
              <a:spcAft>
                <a:spcPts val="0"/>
              </a:spcAft>
              <a:buClr>
                <a:schemeClr val="dk1"/>
              </a:buClr>
              <a:buSzPts val="1200"/>
              <a:buNone/>
              <a:defRPr sz="1200"/>
            </a:lvl7pPr>
            <a:lvl8pPr lvl="7" algn="ctr" rtl="0">
              <a:lnSpc>
                <a:spcPct val="100000"/>
              </a:lnSpc>
              <a:spcBef>
                <a:spcPts val="0"/>
              </a:spcBef>
              <a:spcAft>
                <a:spcPts val="0"/>
              </a:spcAft>
              <a:buClr>
                <a:schemeClr val="dk1"/>
              </a:buClr>
              <a:buSzPts val="1200"/>
              <a:buNone/>
              <a:defRPr sz="1200"/>
            </a:lvl8pPr>
            <a:lvl9pPr lvl="8" algn="ctr" rtl="0">
              <a:lnSpc>
                <a:spcPct val="100000"/>
              </a:lnSpc>
              <a:spcBef>
                <a:spcPts val="0"/>
              </a:spcBef>
              <a:spcAft>
                <a:spcPts val="0"/>
              </a:spcAft>
              <a:buClr>
                <a:schemeClr val="dk1"/>
              </a:buClr>
              <a:buSzPts val="1200"/>
              <a:buNone/>
              <a:defRPr sz="1200"/>
            </a:lvl9pPr>
          </a:lstStyle>
          <a:p>
            <a:endParaRPr/>
          </a:p>
        </p:txBody>
      </p:sp>
      <p:sp>
        <p:nvSpPr>
          <p:cNvPr id="63" name="Google Shape;63;p14"/>
          <p:cNvSpPr txBox="1">
            <a:spLocks noGrp="1"/>
          </p:cNvSpPr>
          <p:nvPr>
            <p:ph type="dt" idx="10"/>
          </p:nvPr>
        </p:nvSpPr>
        <p:spPr>
          <a:xfrm>
            <a:off x="960120" y="4767263"/>
            <a:ext cx="14790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 name="Google Shape;64;p14"/>
          <p:cNvSpPr txBox="1">
            <a:spLocks noGrp="1"/>
          </p:cNvSpPr>
          <p:nvPr>
            <p:ph type="ftr" idx="11"/>
          </p:nvPr>
        </p:nvSpPr>
        <p:spPr>
          <a:xfrm>
            <a:off x="2439080" y="4767263"/>
            <a:ext cx="42657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chemeClr val="l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p14"/>
          <p:cNvSpPr txBox="1">
            <a:spLocks noGrp="1"/>
          </p:cNvSpPr>
          <p:nvPr>
            <p:ph type="sldNum" idx="12"/>
          </p:nvPr>
        </p:nvSpPr>
        <p:spPr>
          <a:xfrm>
            <a:off x="6704920" y="4767263"/>
            <a:ext cx="1476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6"/>
        <p:cNvGrpSpPr/>
        <p:nvPr/>
      </p:nvGrpSpPr>
      <p:grpSpPr>
        <a:xfrm>
          <a:off x="0" y="0"/>
          <a:ext cx="0" cy="0"/>
          <a:chOff x="0" y="0"/>
          <a:chExt cx="0" cy="0"/>
        </a:xfrm>
      </p:grpSpPr>
      <p:sp>
        <p:nvSpPr>
          <p:cNvPr id="67" name="Google Shape;67;p15"/>
          <p:cNvSpPr txBox="1">
            <a:spLocks noGrp="1"/>
          </p:cNvSpPr>
          <p:nvPr>
            <p:ph type="dt" idx="10"/>
          </p:nvPr>
        </p:nvSpPr>
        <p:spPr>
          <a:xfrm>
            <a:off x="960120" y="4767263"/>
            <a:ext cx="14790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5"/>
          <p:cNvSpPr txBox="1">
            <a:spLocks noGrp="1"/>
          </p:cNvSpPr>
          <p:nvPr>
            <p:ph type="ftr" idx="11"/>
          </p:nvPr>
        </p:nvSpPr>
        <p:spPr>
          <a:xfrm>
            <a:off x="2439080" y="4767263"/>
            <a:ext cx="42657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 name="Google Shape;69;p15"/>
          <p:cNvSpPr txBox="1">
            <a:spLocks noGrp="1"/>
          </p:cNvSpPr>
          <p:nvPr>
            <p:ph type="sldNum" idx="12"/>
          </p:nvPr>
        </p:nvSpPr>
        <p:spPr>
          <a:xfrm>
            <a:off x="6704920" y="4767263"/>
            <a:ext cx="1476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960120" y="349757"/>
            <a:ext cx="7221300" cy="10215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6"/>
          <p:cNvSpPr txBox="1">
            <a:spLocks noGrp="1"/>
          </p:cNvSpPr>
          <p:nvPr>
            <p:ph type="body" idx="1"/>
          </p:nvPr>
        </p:nvSpPr>
        <p:spPr>
          <a:xfrm>
            <a:off x="960120" y="1643062"/>
            <a:ext cx="7221300" cy="29895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1100"/>
              </a:spcBef>
              <a:spcAft>
                <a:spcPts val="0"/>
              </a:spcAft>
              <a:buClr>
                <a:schemeClr val="dk1"/>
              </a:buClr>
              <a:buSzPts val="1400"/>
              <a:buChar char="▪"/>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0"/>
              </a:spcBef>
              <a:spcAft>
                <a:spcPts val="0"/>
              </a:spcAft>
              <a:buClr>
                <a:schemeClr val="dk1"/>
              </a:buClr>
              <a:buSzPts val="1400"/>
              <a:buChar char="▪"/>
              <a:defRPr/>
            </a:lvl4pPr>
            <a:lvl5pPr marL="2286000" lvl="4" indent="-317500" algn="l" rtl="0">
              <a:lnSpc>
                <a:spcPct val="100000"/>
              </a:lnSpc>
              <a:spcBef>
                <a:spcPts val="0"/>
              </a:spcBef>
              <a:spcAft>
                <a:spcPts val="0"/>
              </a:spcAft>
              <a:buClr>
                <a:schemeClr val="dk1"/>
              </a:buClr>
              <a:buSzPts val="1400"/>
              <a:buChar char="▪"/>
              <a:defRPr/>
            </a:lvl5pPr>
            <a:lvl6pPr marL="2743200" lvl="5" indent="-317500" algn="l" rtl="0">
              <a:lnSpc>
                <a:spcPct val="100000"/>
              </a:lnSpc>
              <a:spcBef>
                <a:spcPts val="0"/>
              </a:spcBef>
              <a:spcAft>
                <a:spcPts val="0"/>
              </a:spcAft>
              <a:buClr>
                <a:schemeClr val="dk1"/>
              </a:buClr>
              <a:buSzPts val="1400"/>
              <a:buChar char="▪"/>
              <a:defRPr/>
            </a:lvl6pPr>
            <a:lvl7pPr marL="3200400" lvl="6" indent="-317500" algn="l" rtl="0">
              <a:lnSpc>
                <a:spcPct val="100000"/>
              </a:lnSpc>
              <a:spcBef>
                <a:spcPts val="0"/>
              </a:spcBef>
              <a:spcAft>
                <a:spcPts val="0"/>
              </a:spcAft>
              <a:buClr>
                <a:schemeClr val="dk1"/>
              </a:buClr>
              <a:buSzPts val="1400"/>
              <a:buChar char="▪"/>
              <a:defRPr/>
            </a:lvl7pPr>
            <a:lvl8pPr marL="3657600" lvl="7" indent="-317500" algn="l" rtl="0">
              <a:lnSpc>
                <a:spcPct val="100000"/>
              </a:lnSpc>
              <a:spcBef>
                <a:spcPts val="0"/>
              </a:spcBef>
              <a:spcAft>
                <a:spcPts val="0"/>
              </a:spcAft>
              <a:buClr>
                <a:schemeClr val="dk1"/>
              </a:buClr>
              <a:buSzPts val="1400"/>
              <a:buChar char="▪"/>
              <a:defRPr/>
            </a:lvl8pPr>
            <a:lvl9pPr marL="4114800" lvl="8" indent="-317500" algn="l" rtl="0">
              <a:lnSpc>
                <a:spcPct val="100000"/>
              </a:lnSpc>
              <a:spcBef>
                <a:spcPts val="0"/>
              </a:spcBef>
              <a:spcAft>
                <a:spcPts val="0"/>
              </a:spcAft>
              <a:buClr>
                <a:schemeClr val="dk1"/>
              </a:buClr>
              <a:buSzPts val="1400"/>
              <a:buChar char="▪"/>
              <a:defRPr/>
            </a:lvl9pPr>
          </a:lstStyle>
          <a:p>
            <a:endParaRPr/>
          </a:p>
        </p:txBody>
      </p:sp>
      <p:sp>
        <p:nvSpPr>
          <p:cNvPr id="73" name="Google Shape;73;p16"/>
          <p:cNvSpPr txBox="1">
            <a:spLocks noGrp="1"/>
          </p:cNvSpPr>
          <p:nvPr>
            <p:ph type="dt" idx="10"/>
          </p:nvPr>
        </p:nvSpPr>
        <p:spPr>
          <a:xfrm>
            <a:off x="960120" y="4767263"/>
            <a:ext cx="14790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6"/>
          <p:cNvSpPr txBox="1">
            <a:spLocks noGrp="1"/>
          </p:cNvSpPr>
          <p:nvPr>
            <p:ph type="ftr" idx="11"/>
          </p:nvPr>
        </p:nvSpPr>
        <p:spPr>
          <a:xfrm>
            <a:off x="2439080" y="4767263"/>
            <a:ext cx="42657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6"/>
          <p:cNvSpPr txBox="1">
            <a:spLocks noGrp="1"/>
          </p:cNvSpPr>
          <p:nvPr>
            <p:ph type="sldNum" idx="12"/>
          </p:nvPr>
        </p:nvSpPr>
        <p:spPr>
          <a:xfrm>
            <a:off x="6704920" y="4767263"/>
            <a:ext cx="1476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7"/>
          <p:cNvSpPr/>
          <p:nvPr/>
        </p:nvSpPr>
        <p:spPr>
          <a:xfrm>
            <a:off x="2626614" y="-15478"/>
            <a:ext cx="5486400" cy="3257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8" name="Google Shape;78;p17"/>
          <p:cNvSpPr/>
          <p:nvPr/>
        </p:nvSpPr>
        <p:spPr>
          <a:xfrm>
            <a:off x="2626614" y="3346704"/>
            <a:ext cx="5486400" cy="1289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9" name="Google Shape;79;p17"/>
          <p:cNvSpPr txBox="1">
            <a:spLocks noGrp="1"/>
          </p:cNvSpPr>
          <p:nvPr>
            <p:ph type="title"/>
          </p:nvPr>
        </p:nvSpPr>
        <p:spPr>
          <a:xfrm>
            <a:off x="2878511" y="493759"/>
            <a:ext cx="4948200" cy="2748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3800"/>
              <a:buFont typeface="Calibri"/>
              <a:buNone/>
              <a:defRPr sz="3800" b="1">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7"/>
          <p:cNvSpPr txBox="1">
            <a:spLocks noGrp="1"/>
          </p:cNvSpPr>
          <p:nvPr>
            <p:ph type="body" idx="1"/>
          </p:nvPr>
        </p:nvSpPr>
        <p:spPr>
          <a:xfrm>
            <a:off x="2878511" y="3442097"/>
            <a:ext cx="49482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1800"/>
              <a:buNone/>
              <a:defRPr sz="1800">
                <a:solidFill>
                  <a:schemeClr val="dk1"/>
                </a:solidFill>
              </a:defRPr>
            </a:lvl1pPr>
            <a:lvl2pPr marL="914400" lvl="1" indent="-228600" algn="l" rtl="0">
              <a:lnSpc>
                <a:spcPct val="100000"/>
              </a:lnSpc>
              <a:spcBef>
                <a:spcPts val="200"/>
              </a:spcBef>
              <a:spcAft>
                <a:spcPts val="0"/>
              </a:spcAft>
              <a:buClr>
                <a:srgbClr val="888888"/>
              </a:buClr>
              <a:buSzPts val="1500"/>
              <a:buNone/>
              <a:defRPr sz="1500">
                <a:solidFill>
                  <a:srgbClr val="888888"/>
                </a:solidFill>
              </a:defRPr>
            </a:lvl2pPr>
            <a:lvl3pPr marL="1371600" lvl="2" indent="-228600" algn="l" rtl="0">
              <a:lnSpc>
                <a:spcPct val="100000"/>
              </a:lnSpc>
              <a:spcBef>
                <a:spcPts val="200"/>
              </a:spcBef>
              <a:spcAft>
                <a:spcPts val="0"/>
              </a:spcAft>
              <a:buClr>
                <a:srgbClr val="888888"/>
              </a:buClr>
              <a:buSzPts val="1400"/>
              <a:buNone/>
              <a:defRPr sz="1400">
                <a:solidFill>
                  <a:srgbClr val="888888"/>
                </a:solidFill>
              </a:defRPr>
            </a:lvl3pPr>
            <a:lvl4pPr marL="1828800" lvl="3" indent="-228600" algn="l" rtl="0">
              <a:lnSpc>
                <a:spcPct val="100000"/>
              </a:lnSpc>
              <a:spcBef>
                <a:spcPts val="0"/>
              </a:spcBef>
              <a:spcAft>
                <a:spcPts val="0"/>
              </a:spcAft>
              <a:buClr>
                <a:srgbClr val="888888"/>
              </a:buClr>
              <a:buSzPts val="1200"/>
              <a:buNone/>
              <a:defRPr sz="1200">
                <a:solidFill>
                  <a:srgbClr val="888888"/>
                </a:solidFill>
              </a:defRPr>
            </a:lvl4pPr>
            <a:lvl5pPr marL="2286000" lvl="4" indent="-228600" algn="l" rtl="0">
              <a:lnSpc>
                <a:spcPct val="100000"/>
              </a:lnSpc>
              <a:spcBef>
                <a:spcPts val="0"/>
              </a:spcBef>
              <a:spcAft>
                <a:spcPts val="0"/>
              </a:spcAft>
              <a:buClr>
                <a:srgbClr val="888888"/>
              </a:buClr>
              <a:buSzPts val="1200"/>
              <a:buNone/>
              <a:defRPr sz="1200">
                <a:solidFill>
                  <a:srgbClr val="888888"/>
                </a:solidFill>
              </a:defRPr>
            </a:lvl5pPr>
            <a:lvl6pPr marL="2743200" lvl="5" indent="-228600" algn="l" rtl="0">
              <a:lnSpc>
                <a:spcPct val="100000"/>
              </a:lnSpc>
              <a:spcBef>
                <a:spcPts val="0"/>
              </a:spcBef>
              <a:spcAft>
                <a:spcPts val="0"/>
              </a:spcAft>
              <a:buClr>
                <a:srgbClr val="888888"/>
              </a:buClr>
              <a:buSzPts val="1200"/>
              <a:buNone/>
              <a:defRPr sz="1200">
                <a:solidFill>
                  <a:srgbClr val="888888"/>
                </a:solidFill>
              </a:defRPr>
            </a:lvl6pPr>
            <a:lvl7pPr marL="3200400" lvl="6" indent="-228600" algn="l" rtl="0">
              <a:lnSpc>
                <a:spcPct val="100000"/>
              </a:lnSpc>
              <a:spcBef>
                <a:spcPts val="0"/>
              </a:spcBef>
              <a:spcAft>
                <a:spcPts val="0"/>
              </a:spcAft>
              <a:buClr>
                <a:srgbClr val="888888"/>
              </a:buClr>
              <a:buSzPts val="1200"/>
              <a:buNone/>
              <a:defRPr sz="1200">
                <a:solidFill>
                  <a:srgbClr val="888888"/>
                </a:solidFill>
              </a:defRPr>
            </a:lvl7pPr>
            <a:lvl8pPr marL="3657600" lvl="7" indent="-228600" algn="l" rtl="0">
              <a:lnSpc>
                <a:spcPct val="100000"/>
              </a:lnSpc>
              <a:spcBef>
                <a:spcPts val="0"/>
              </a:spcBef>
              <a:spcAft>
                <a:spcPts val="0"/>
              </a:spcAft>
              <a:buClr>
                <a:srgbClr val="888888"/>
              </a:buClr>
              <a:buSzPts val="1200"/>
              <a:buNone/>
              <a:defRPr sz="1200">
                <a:solidFill>
                  <a:srgbClr val="888888"/>
                </a:solidFill>
              </a:defRPr>
            </a:lvl8pPr>
            <a:lvl9pPr marL="4114800" lvl="8" indent="-228600" algn="l" rtl="0">
              <a:lnSpc>
                <a:spcPct val="100000"/>
              </a:lnSpc>
              <a:spcBef>
                <a:spcPts val="0"/>
              </a:spcBef>
              <a:spcAft>
                <a:spcPts val="0"/>
              </a:spcAft>
              <a:buClr>
                <a:srgbClr val="888888"/>
              </a:buClr>
              <a:buSzPts val="1200"/>
              <a:buNone/>
              <a:defRPr sz="1200">
                <a:solidFill>
                  <a:srgbClr val="888888"/>
                </a:solidFill>
              </a:defRPr>
            </a:lvl9pPr>
          </a:lstStyle>
          <a:p>
            <a:endParaRPr/>
          </a:p>
        </p:txBody>
      </p:sp>
      <p:sp>
        <p:nvSpPr>
          <p:cNvPr id="81" name="Google Shape;81;p17"/>
          <p:cNvSpPr txBox="1">
            <a:spLocks noGrp="1"/>
          </p:cNvSpPr>
          <p:nvPr>
            <p:ph type="dt" idx="10"/>
          </p:nvPr>
        </p:nvSpPr>
        <p:spPr>
          <a:xfrm>
            <a:off x="960120" y="4767263"/>
            <a:ext cx="14790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2" name="Google Shape;82;p17"/>
          <p:cNvSpPr txBox="1">
            <a:spLocks noGrp="1"/>
          </p:cNvSpPr>
          <p:nvPr>
            <p:ph type="ftr" idx="11"/>
          </p:nvPr>
        </p:nvSpPr>
        <p:spPr>
          <a:xfrm>
            <a:off x="2439080" y="4767263"/>
            <a:ext cx="42657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solidFill>
                  <a:schemeClr val="l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p17"/>
          <p:cNvSpPr txBox="1">
            <a:spLocks noGrp="1"/>
          </p:cNvSpPr>
          <p:nvPr>
            <p:ph type="sldNum" idx="12"/>
          </p:nvPr>
        </p:nvSpPr>
        <p:spPr>
          <a:xfrm>
            <a:off x="6704920" y="4767263"/>
            <a:ext cx="1476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960120" y="349757"/>
            <a:ext cx="7221300" cy="10215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18"/>
          <p:cNvSpPr txBox="1">
            <a:spLocks noGrp="1"/>
          </p:cNvSpPr>
          <p:nvPr>
            <p:ph type="body" idx="1"/>
          </p:nvPr>
        </p:nvSpPr>
        <p:spPr>
          <a:xfrm>
            <a:off x="960120" y="1645920"/>
            <a:ext cx="3367200" cy="29901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1100"/>
              </a:spcBef>
              <a:spcAft>
                <a:spcPts val="0"/>
              </a:spcAft>
              <a:buClr>
                <a:schemeClr val="dk1"/>
              </a:buClr>
              <a:buSzPts val="1400"/>
              <a:buChar char="▪"/>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0"/>
              </a:spcBef>
              <a:spcAft>
                <a:spcPts val="0"/>
              </a:spcAft>
              <a:buClr>
                <a:schemeClr val="dk1"/>
              </a:buClr>
              <a:buSzPts val="1400"/>
              <a:buChar char="▪"/>
              <a:defRPr/>
            </a:lvl4pPr>
            <a:lvl5pPr marL="2286000" lvl="4" indent="-317500" algn="l" rtl="0">
              <a:lnSpc>
                <a:spcPct val="100000"/>
              </a:lnSpc>
              <a:spcBef>
                <a:spcPts val="0"/>
              </a:spcBef>
              <a:spcAft>
                <a:spcPts val="0"/>
              </a:spcAft>
              <a:buClr>
                <a:schemeClr val="dk1"/>
              </a:buClr>
              <a:buSzPts val="1400"/>
              <a:buChar char="▪"/>
              <a:defRPr/>
            </a:lvl5pPr>
            <a:lvl6pPr marL="2743200" lvl="5" indent="-317500" algn="l" rtl="0">
              <a:lnSpc>
                <a:spcPct val="100000"/>
              </a:lnSpc>
              <a:spcBef>
                <a:spcPts val="0"/>
              </a:spcBef>
              <a:spcAft>
                <a:spcPts val="0"/>
              </a:spcAft>
              <a:buClr>
                <a:schemeClr val="dk1"/>
              </a:buClr>
              <a:buSzPts val="1400"/>
              <a:buChar char="▪"/>
              <a:defRPr/>
            </a:lvl6pPr>
            <a:lvl7pPr marL="3200400" lvl="6" indent="-317500" algn="l" rtl="0">
              <a:lnSpc>
                <a:spcPct val="100000"/>
              </a:lnSpc>
              <a:spcBef>
                <a:spcPts val="0"/>
              </a:spcBef>
              <a:spcAft>
                <a:spcPts val="0"/>
              </a:spcAft>
              <a:buClr>
                <a:schemeClr val="dk1"/>
              </a:buClr>
              <a:buSzPts val="1400"/>
              <a:buChar char="▪"/>
              <a:defRPr/>
            </a:lvl7pPr>
            <a:lvl8pPr marL="3657600" lvl="7" indent="-317500" algn="l" rtl="0">
              <a:lnSpc>
                <a:spcPct val="100000"/>
              </a:lnSpc>
              <a:spcBef>
                <a:spcPts val="0"/>
              </a:spcBef>
              <a:spcAft>
                <a:spcPts val="0"/>
              </a:spcAft>
              <a:buClr>
                <a:schemeClr val="dk1"/>
              </a:buClr>
              <a:buSzPts val="1400"/>
              <a:buChar char="▪"/>
              <a:defRPr/>
            </a:lvl8pPr>
            <a:lvl9pPr marL="4114800" lvl="8" indent="-317500" algn="l" rtl="0">
              <a:lnSpc>
                <a:spcPct val="100000"/>
              </a:lnSpc>
              <a:spcBef>
                <a:spcPts val="0"/>
              </a:spcBef>
              <a:spcAft>
                <a:spcPts val="0"/>
              </a:spcAft>
              <a:buClr>
                <a:schemeClr val="dk1"/>
              </a:buClr>
              <a:buSzPts val="1400"/>
              <a:buChar char="▪"/>
              <a:defRPr/>
            </a:lvl9pPr>
          </a:lstStyle>
          <a:p>
            <a:endParaRPr/>
          </a:p>
        </p:txBody>
      </p:sp>
      <p:sp>
        <p:nvSpPr>
          <p:cNvPr id="87" name="Google Shape;87;p18"/>
          <p:cNvSpPr txBox="1">
            <a:spLocks noGrp="1"/>
          </p:cNvSpPr>
          <p:nvPr>
            <p:ph type="body" idx="2"/>
          </p:nvPr>
        </p:nvSpPr>
        <p:spPr>
          <a:xfrm>
            <a:off x="4811526" y="1645920"/>
            <a:ext cx="3370200" cy="29901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1100"/>
              </a:spcBef>
              <a:spcAft>
                <a:spcPts val="0"/>
              </a:spcAft>
              <a:buClr>
                <a:schemeClr val="dk1"/>
              </a:buClr>
              <a:buSzPts val="1400"/>
              <a:buChar char="▪"/>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0"/>
              </a:spcBef>
              <a:spcAft>
                <a:spcPts val="0"/>
              </a:spcAft>
              <a:buClr>
                <a:schemeClr val="dk1"/>
              </a:buClr>
              <a:buSzPts val="1400"/>
              <a:buChar char="▪"/>
              <a:defRPr/>
            </a:lvl4pPr>
            <a:lvl5pPr marL="2286000" lvl="4" indent="-317500" algn="l" rtl="0">
              <a:lnSpc>
                <a:spcPct val="100000"/>
              </a:lnSpc>
              <a:spcBef>
                <a:spcPts val="0"/>
              </a:spcBef>
              <a:spcAft>
                <a:spcPts val="0"/>
              </a:spcAft>
              <a:buClr>
                <a:schemeClr val="dk1"/>
              </a:buClr>
              <a:buSzPts val="1400"/>
              <a:buChar char="▪"/>
              <a:defRPr/>
            </a:lvl5pPr>
            <a:lvl6pPr marL="2743200" lvl="5" indent="-317500" algn="l" rtl="0">
              <a:lnSpc>
                <a:spcPct val="100000"/>
              </a:lnSpc>
              <a:spcBef>
                <a:spcPts val="0"/>
              </a:spcBef>
              <a:spcAft>
                <a:spcPts val="0"/>
              </a:spcAft>
              <a:buClr>
                <a:schemeClr val="dk1"/>
              </a:buClr>
              <a:buSzPts val="1400"/>
              <a:buChar char="▪"/>
              <a:defRPr/>
            </a:lvl6pPr>
            <a:lvl7pPr marL="3200400" lvl="6" indent="-317500" algn="l" rtl="0">
              <a:lnSpc>
                <a:spcPct val="100000"/>
              </a:lnSpc>
              <a:spcBef>
                <a:spcPts val="0"/>
              </a:spcBef>
              <a:spcAft>
                <a:spcPts val="0"/>
              </a:spcAft>
              <a:buClr>
                <a:schemeClr val="dk1"/>
              </a:buClr>
              <a:buSzPts val="1400"/>
              <a:buChar char="▪"/>
              <a:defRPr/>
            </a:lvl7pPr>
            <a:lvl8pPr marL="3657600" lvl="7" indent="-317500" algn="l" rtl="0">
              <a:lnSpc>
                <a:spcPct val="100000"/>
              </a:lnSpc>
              <a:spcBef>
                <a:spcPts val="0"/>
              </a:spcBef>
              <a:spcAft>
                <a:spcPts val="0"/>
              </a:spcAft>
              <a:buClr>
                <a:schemeClr val="dk1"/>
              </a:buClr>
              <a:buSzPts val="1400"/>
              <a:buChar char="▪"/>
              <a:defRPr/>
            </a:lvl8pPr>
            <a:lvl9pPr marL="4114800" lvl="8" indent="-317500" algn="l" rtl="0">
              <a:lnSpc>
                <a:spcPct val="100000"/>
              </a:lnSpc>
              <a:spcBef>
                <a:spcPts val="0"/>
              </a:spcBef>
              <a:spcAft>
                <a:spcPts val="0"/>
              </a:spcAft>
              <a:buClr>
                <a:schemeClr val="dk1"/>
              </a:buClr>
              <a:buSzPts val="1400"/>
              <a:buChar char="▪"/>
              <a:defRPr/>
            </a:lvl9pPr>
          </a:lstStyle>
          <a:p>
            <a:endParaRPr/>
          </a:p>
        </p:txBody>
      </p:sp>
      <p:sp>
        <p:nvSpPr>
          <p:cNvPr id="88" name="Google Shape;88;p18"/>
          <p:cNvSpPr txBox="1">
            <a:spLocks noGrp="1"/>
          </p:cNvSpPr>
          <p:nvPr>
            <p:ph type="dt" idx="10"/>
          </p:nvPr>
        </p:nvSpPr>
        <p:spPr>
          <a:xfrm>
            <a:off x="960120" y="4767263"/>
            <a:ext cx="14790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18"/>
          <p:cNvSpPr txBox="1">
            <a:spLocks noGrp="1"/>
          </p:cNvSpPr>
          <p:nvPr>
            <p:ph type="ftr" idx="11"/>
          </p:nvPr>
        </p:nvSpPr>
        <p:spPr>
          <a:xfrm>
            <a:off x="2439080" y="4767263"/>
            <a:ext cx="42657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18"/>
          <p:cNvSpPr txBox="1">
            <a:spLocks noGrp="1"/>
          </p:cNvSpPr>
          <p:nvPr>
            <p:ph type="sldNum" idx="12"/>
          </p:nvPr>
        </p:nvSpPr>
        <p:spPr>
          <a:xfrm>
            <a:off x="6704920" y="4767263"/>
            <a:ext cx="1476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960120" y="349757"/>
            <a:ext cx="7221300" cy="10215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3" name="Google Shape;93;p19"/>
          <p:cNvSpPr txBox="1">
            <a:spLocks noGrp="1"/>
          </p:cNvSpPr>
          <p:nvPr>
            <p:ph type="body" idx="1"/>
          </p:nvPr>
        </p:nvSpPr>
        <p:spPr>
          <a:xfrm>
            <a:off x="960120" y="1371342"/>
            <a:ext cx="3367200" cy="6231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1100"/>
              </a:spcBef>
              <a:spcAft>
                <a:spcPts val="0"/>
              </a:spcAft>
              <a:buClr>
                <a:schemeClr val="dk1"/>
              </a:buClr>
              <a:buSzPts val="1800"/>
              <a:buNone/>
              <a:defRPr sz="1800" b="1"/>
            </a:lvl1pPr>
            <a:lvl2pPr marL="914400" lvl="1" indent="-228600" algn="l" rtl="0">
              <a:lnSpc>
                <a:spcPct val="100000"/>
              </a:lnSpc>
              <a:spcBef>
                <a:spcPts val="200"/>
              </a:spcBef>
              <a:spcAft>
                <a:spcPts val="0"/>
              </a:spcAft>
              <a:buClr>
                <a:schemeClr val="dk1"/>
              </a:buClr>
              <a:buSzPts val="1500"/>
              <a:buNone/>
              <a:defRPr sz="1500" b="1"/>
            </a:lvl2pPr>
            <a:lvl3pPr marL="1371600" lvl="2" indent="-228600" algn="l" rtl="0">
              <a:lnSpc>
                <a:spcPct val="100000"/>
              </a:lnSpc>
              <a:spcBef>
                <a:spcPts val="200"/>
              </a:spcBef>
              <a:spcAft>
                <a:spcPts val="0"/>
              </a:spcAft>
              <a:buClr>
                <a:schemeClr val="dk1"/>
              </a:buClr>
              <a:buSzPts val="1400"/>
              <a:buNone/>
              <a:defRPr sz="1400" b="1"/>
            </a:lvl3pPr>
            <a:lvl4pPr marL="1828800" lvl="3" indent="-228600" algn="l" rtl="0">
              <a:lnSpc>
                <a:spcPct val="100000"/>
              </a:lnSpc>
              <a:spcBef>
                <a:spcPts val="0"/>
              </a:spcBef>
              <a:spcAft>
                <a:spcPts val="0"/>
              </a:spcAft>
              <a:buClr>
                <a:schemeClr val="dk1"/>
              </a:buClr>
              <a:buSzPts val="1200"/>
              <a:buNone/>
              <a:defRPr sz="1200" b="1"/>
            </a:lvl4pPr>
            <a:lvl5pPr marL="2286000" lvl="4" indent="-228600" algn="l" rtl="0">
              <a:lnSpc>
                <a:spcPct val="100000"/>
              </a:lnSpc>
              <a:spcBef>
                <a:spcPts val="0"/>
              </a:spcBef>
              <a:spcAft>
                <a:spcPts val="0"/>
              </a:spcAft>
              <a:buClr>
                <a:schemeClr val="dk1"/>
              </a:buClr>
              <a:buSzPts val="1200"/>
              <a:buNone/>
              <a:defRPr sz="1200" b="1"/>
            </a:lvl5pPr>
            <a:lvl6pPr marL="2743200" lvl="5" indent="-228600" algn="l" rtl="0">
              <a:lnSpc>
                <a:spcPct val="100000"/>
              </a:lnSpc>
              <a:spcBef>
                <a:spcPts val="0"/>
              </a:spcBef>
              <a:spcAft>
                <a:spcPts val="0"/>
              </a:spcAft>
              <a:buClr>
                <a:schemeClr val="dk1"/>
              </a:buClr>
              <a:buSzPts val="1200"/>
              <a:buNone/>
              <a:defRPr sz="1200" b="1"/>
            </a:lvl6pPr>
            <a:lvl7pPr marL="3200400" lvl="6" indent="-228600" algn="l" rtl="0">
              <a:lnSpc>
                <a:spcPct val="100000"/>
              </a:lnSpc>
              <a:spcBef>
                <a:spcPts val="0"/>
              </a:spcBef>
              <a:spcAft>
                <a:spcPts val="0"/>
              </a:spcAft>
              <a:buClr>
                <a:schemeClr val="dk1"/>
              </a:buClr>
              <a:buSzPts val="1200"/>
              <a:buNone/>
              <a:defRPr sz="1200" b="1"/>
            </a:lvl7pPr>
            <a:lvl8pPr marL="3657600" lvl="7" indent="-228600" algn="l" rtl="0">
              <a:lnSpc>
                <a:spcPct val="100000"/>
              </a:lnSpc>
              <a:spcBef>
                <a:spcPts val="0"/>
              </a:spcBef>
              <a:spcAft>
                <a:spcPts val="0"/>
              </a:spcAft>
              <a:buClr>
                <a:schemeClr val="dk1"/>
              </a:buClr>
              <a:buSzPts val="1200"/>
              <a:buNone/>
              <a:defRPr sz="1200" b="1"/>
            </a:lvl8pPr>
            <a:lvl9pPr marL="4114800" lvl="8" indent="-228600" algn="l" rtl="0">
              <a:lnSpc>
                <a:spcPct val="100000"/>
              </a:lnSpc>
              <a:spcBef>
                <a:spcPts val="0"/>
              </a:spcBef>
              <a:spcAft>
                <a:spcPts val="0"/>
              </a:spcAft>
              <a:buClr>
                <a:schemeClr val="dk1"/>
              </a:buClr>
              <a:buSzPts val="1200"/>
              <a:buNone/>
              <a:defRPr sz="1200" b="1"/>
            </a:lvl9pPr>
          </a:lstStyle>
          <a:p>
            <a:endParaRPr/>
          </a:p>
        </p:txBody>
      </p:sp>
      <p:sp>
        <p:nvSpPr>
          <p:cNvPr id="94" name="Google Shape;94;p19"/>
          <p:cNvSpPr txBox="1">
            <a:spLocks noGrp="1"/>
          </p:cNvSpPr>
          <p:nvPr>
            <p:ph type="body" idx="2"/>
          </p:nvPr>
        </p:nvSpPr>
        <p:spPr>
          <a:xfrm>
            <a:off x="960120" y="2057395"/>
            <a:ext cx="3367200" cy="25755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1100"/>
              </a:spcBef>
              <a:spcAft>
                <a:spcPts val="0"/>
              </a:spcAft>
              <a:buClr>
                <a:schemeClr val="dk1"/>
              </a:buClr>
              <a:buSzPts val="1400"/>
              <a:buChar char="▪"/>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0"/>
              </a:spcBef>
              <a:spcAft>
                <a:spcPts val="0"/>
              </a:spcAft>
              <a:buClr>
                <a:schemeClr val="dk1"/>
              </a:buClr>
              <a:buSzPts val="1400"/>
              <a:buChar char="▪"/>
              <a:defRPr/>
            </a:lvl4pPr>
            <a:lvl5pPr marL="2286000" lvl="4" indent="-317500" algn="l" rtl="0">
              <a:lnSpc>
                <a:spcPct val="100000"/>
              </a:lnSpc>
              <a:spcBef>
                <a:spcPts val="0"/>
              </a:spcBef>
              <a:spcAft>
                <a:spcPts val="0"/>
              </a:spcAft>
              <a:buClr>
                <a:schemeClr val="dk1"/>
              </a:buClr>
              <a:buSzPts val="1400"/>
              <a:buChar char="▪"/>
              <a:defRPr/>
            </a:lvl5pPr>
            <a:lvl6pPr marL="2743200" lvl="5" indent="-317500" algn="l" rtl="0">
              <a:lnSpc>
                <a:spcPct val="100000"/>
              </a:lnSpc>
              <a:spcBef>
                <a:spcPts val="0"/>
              </a:spcBef>
              <a:spcAft>
                <a:spcPts val="0"/>
              </a:spcAft>
              <a:buClr>
                <a:schemeClr val="dk1"/>
              </a:buClr>
              <a:buSzPts val="1400"/>
              <a:buChar char="▪"/>
              <a:defRPr/>
            </a:lvl6pPr>
            <a:lvl7pPr marL="3200400" lvl="6" indent="-317500" algn="l" rtl="0">
              <a:lnSpc>
                <a:spcPct val="100000"/>
              </a:lnSpc>
              <a:spcBef>
                <a:spcPts val="0"/>
              </a:spcBef>
              <a:spcAft>
                <a:spcPts val="0"/>
              </a:spcAft>
              <a:buClr>
                <a:schemeClr val="dk1"/>
              </a:buClr>
              <a:buSzPts val="1400"/>
              <a:buChar char="▪"/>
              <a:defRPr/>
            </a:lvl7pPr>
            <a:lvl8pPr marL="3657600" lvl="7" indent="-317500" algn="l" rtl="0">
              <a:lnSpc>
                <a:spcPct val="100000"/>
              </a:lnSpc>
              <a:spcBef>
                <a:spcPts val="0"/>
              </a:spcBef>
              <a:spcAft>
                <a:spcPts val="0"/>
              </a:spcAft>
              <a:buClr>
                <a:schemeClr val="dk1"/>
              </a:buClr>
              <a:buSzPts val="1400"/>
              <a:buChar char="▪"/>
              <a:defRPr/>
            </a:lvl8pPr>
            <a:lvl9pPr marL="4114800" lvl="8" indent="-317500" algn="l" rtl="0">
              <a:lnSpc>
                <a:spcPct val="100000"/>
              </a:lnSpc>
              <a:spcBef>
                <a:spcPts val="0"/>
              </a:spcBef>
              <a:spcAft>
                <a:spcPts val="0"/>
              </a:spcAft>
              <a:buClr>
                <a:schemeClr val="dk1"/>
              </a:buClr>
              <a:buSzPts val="1400"/>
              <a:buChar char="▪"/>
              <a:defRPr/>
            </a:lvl9pPr>
          </a:lstStyle>
          <a:p>
            <a:endParaRPr/>
          </a:p>
        </p:txBody>
      </p:sp>
      <p:sp>
        <p:nvSpPr>
          <p:cNvPr id="95" name="Google Shape;95;p19"/>
          <p:cNvSpPr txBox="1">
            <a:spLocks noGrp="1"/>
          </p:cNvSpPr>
          <p:nvPr>
            <p:ph type="body" idx="3"/>
          </p:nvPr>
        </p:nvSpPr>
        <p:spPr>
          <a:xfrm>
            <a:off x="4814316" y="1371342"/>
            <a:ext cx="3367200" cy="6231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1100"/>
              </a:spcBef>
              <a:spcAft>
                <a:spcPts val="0"/>
              </a:spcAft>
              <a:buClr>
                <a:schemeClr val="dk1"/>
              </a:buClr>
              <a:buSzPts val="1800"/>
              <a:buNone/>
              <a:defRPr sz="1800" b="1"/>
            </a:lvl1pPr>
            <a:lvl2pPr marL="914400" lvl="1" indent="-228600" algn="l" rtl="0">
              <a:lnSpc>
                <a:spcPct val="100000"/>
              </a:lnSpc>
              <a:spcBef>
                <a:spcPts val="200"/>
              </a:spcBef>
              <a:spcAft>
                <a:spcPts val="0"/>
              </a:spcAft>
              <a:buClr>
                <a:schemeClr val="dk1"/>
              </a:buClr>
              <a:buSzPts val="1500"/>
              <a:buNone/>
              <a:defRPr sz="1500" b="1"/>
            </a:lvl2pPr>
            <a:lvl3pPr marL="1371600" lvl="2" indent="-228600" algn="l" rtl="0">
              <a:lnSpc>
                <a:spcPct val="100000"/>
              </a:lnSpc>
              <a:spcBef>
                <a:spcPts val="200"/>
              </a:spcBef>
              <a:spcAft>
                <a:spcPts val="0"/>
              </a:spcAft>
              <a:buClr>
                <a:schemeClr val="dk1"/>
              </a:buClr>
              <a:buSzPts val="1400"/>
              <a:buNone/>
              <a:defRPr sz="1400" b="1"/>
            </a:lvl3pPr>
            <a:lvl4pPr marL="1828800" lvl="3" indent="-228600" algn="l" rtl="0">
              <a:lnSpc>
                <a:spcPct val="100000"/>
              </a:lnSpc>
              <a:spcBef>
                <a:spcPts val="0"/>
              </a:spcBef>
              <a:spcAft>
                <a:spcPts val="0"/>
              </a:spcAft>
              <a:buClr>
                <a:schemeClr val="dk1"/>
              </a:buClr>
              <a:buSzPts val="1200"/>
              <a:buNone/>
              <a:defRPr sz="1200" b="1"/>
            </a:lvl4pPr>
            <a:lvl5pPr marL="2286000" lvl="4" indent="-228600" algn="l" rtl="0">
              <a:lnSpc>
                <a:spcPct val="100000"/>
              </a:lnSpc>
              <a:spcBef>
                <a:spcPts val="0"/>
              </a:spcBef>
              <a:spcAft>
                <a:spcPts val="0"/>
              </a:spcAft>
              <a:buClr>
                <a:schemeClr val="dk1"/>
              </a:buClr>
              <a:buSzPts val="1200"/>
              <a:buNone/>
              <a:defRPr sz="1200" b="1"/>
            </a:lvl5pPr>
            <a:lvl6pPr marL="2743200" lvl="5" indent="-228600" algn="l" rtl="0">
              <a:lnSpc>
                <a:spcPct val="100000"/>
              </a:lnSpc>
              <a:spcBef>
                <a:spcPts val="0"/>
              </a:spcBef>
              <a:spcAft>
                <a:spcPts val="0"/>
              </a:spcAft>
              <a:buClr>
                <a:schemeClr val="dk1"/>
              </a:buClr>
              <a:buSzPts val="1200"/>
              <a:buNone/>
              <a:defRPr sz="1200" b="1"/>
            </a:lvl6pPr>
            <a:lvl7pPr marL="3200400" lvl="6" indent="-228600" algn="l" rtl="0">
              <a:lnSpc>
                <a:spcPct val="100000"/>
              </a:lnSpc>
              <a:spcBef>
                <a:spcPts val="0"/>
              </a:spcBef>
              <a:spcAft>
                <a:spcPts val="0"/>
              </a:spcAft>
              <a:buClr>
                <a:schemeClr val="dk1"/>
              </a:buClr>
              <a:buSzPts val="1200"/>
              <a:buNone/>
              <a:defRPr sz="1200" b="1"/>
            </a:lvl7pPr>
            <a:lvl8pPr marL="3657600" lvl="7" indent="-228600" algn="l" rtl="0">
              <a:lnSpc>
                <a:spcPct val="100000"/>
              </a:lnSpc>
              <a:spcBef>
                <a:spcPts val="0"/>
              </a:spcBef>
              <a:spcAft>
                <a:spcPts val="0"/>
              </a:spcAft>
              <a:buClr>
                <a:schemeClr val="dk1"/>
              </a:buClr>
              <a:buSzPts val="1200"/>
              <a:buNone/>
              <a:defRPr sz="1200" b="1"/>
            </a:lvl8pPr>
            <a:lvl9pPr marL="4114800" lvl="8" indent="-228600" algn="l" rtl="0">
              <a:lnSpc>
                <a:spcPct val="100000"/>
              </a:lnSpc>
              <a:spcBef>
                <a:spcPts val="0"/>
              </a:spcBef>
              <a:spcAft>
                <a:spcPts val="0"/>
              </a:spcAft>
              <a:buClr>
                <a:schemeClr val="dk1"/>
              </a:buClr>
              <a:buSzPts val="1200"/>
              <a:buNone/>
              <a:defRPr sz="1200" b="1"/>
            </a:lvl9pPr>
          </a:lstStyle>
          <a:p>
            <a:endParaRPr/>
          </a:p>
        </p:txBody>
      </p:sp>
      <p:sp>
        <p:nvSpPr>
          <p:cNvPr id="96" name="Google Shape;96;p19"/>
          <p:cNvSpPr txBox="1">
            <a:spLocks noGrp="1"/>
          </p:cNvSpPr>
          <p:nvPr>
            <p:ph type="body" idx="4"/>
          </p:nvPr>
        </p:nvSpPr>
        <p:spPr>
          <a:xfrm>
            <a:off x="4814316" y="2057395"/>
            <a:ext cx="3367200" cy="25755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1100"/>
              </a:spcBef>
              <a:spcAft>
                <a:spcPts val="0"/>
              </a:spcAft>
              <a:buClr>
                <a:schemeClr val="dk1"/>
              </a:buClr>
              <a:buSzPts val="1400"/>
              <a:buChar char="▪"/>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0"/>
              </a:spcBef>
              <a:spcAft>
                <a:spcPts val="0"/>
              </a:spcAft>
              <a:buClr>
                <a:schemeClr val="dk1"/>
              </a:buClr>
              <a:buSzPts val="1400"/>
              <a:buChar char="▪"/>
              <a:defRPr/>
            </a:lvl4pPr>
            <a:lvl5pPr marL="2286000" lvl="4" indent="-317500" algn="l" rtl="0">
              <a:lnSpc>
                <a:spcPct val="100000"/>
              </a:lnSpc>
              <a:spcBef>
                <a:spcPts val="0"/>
              </a:spcBef>
              <a:spcAft>
                <a:spcPts val="0"/>
              </a:spcAft>
              <a:buClr>
                <a:schemeClr val="dk1"/>
              </a:buClr>
              <a:buSzPts val="1400"/>
              <a:buChar char="▪"/>
              <a:defRPr/>
            </a:lvl5pPr>
            <a:lvl6pPr marL="2743200" lvl="5" indent="-317500" algn="l" rtl="0">
              <a:lnSpc>
                <a:spcPct val="100000"/>
              </a:lnSpc>
              <a:spcBef>
                <a:spcPts val="0"/>
              </a:spcBef>
              <a:spcAft>
                <a:spcPts val="0"/>
              </a:spcAft>
              <a:buClr>
                <a:schemeClr val="dk1"/>
              </a:buClr>
              <a:buSzPts val="1400"/>
              <a:buChar char="▪"/>
              <a:defRPr/>
            </a:lvl6pPr>
            <a:lvl7pPr marL="3200400" lvl="6" indent="-317500" algn="l" rtl="0">
              <a:lnSpc>
                <a:spcPct val="100000"/>
              </a:lnSpc>
              <a:spcBef>
                <a:spcPts val="0"/>
              </a:spcBef>
              <a:spcAft>
                <a:spcPts val="0"/>
              </a:spcAft>
              <a:buClr>
                <a:schemeClr val="dk1"/>
              </a:buClr>
              <a:buSzPts val="1400"/>
              <a:buChar char="▪"/>
              <a:defRPr/>
            </a:lvl7pPr>
            <a:lvl8pPr marL="3657600" lvl="7" indent="-317500" algn="l" rtl="0">
              <a:lnSpc>
                <a:spcPct val="100000"/>
              </a:lnSpc>
              <a:spcBef>
                <a:spcPts val="0"/>
              </a:spcBef>
              <a:spcAft>
                <a:spcPts val="0"/>
              </a:spcAft>
              <a:buClr>
                <a:schemeClr val="dk1"/>
              </a:buClr>
              <a:buSzPts val="1400"/>
              <a:buChar char="▪"/>
              <a:defRPr/>
            </a:lvl8pPr>
            <a:lvl9pPr marL="4114800" lvl="8" indent="-317500" algn="l" rtl="0">
              <a:lnSpc>
                <a:spcPct val="100000"/>
              </a:lnSpc>
              <a:spcBef>
                <a:spcPts val="0"/>
              </a:spcBef>
              <a:spcAft>
                <a:spcPts val="0"/>
              </a:spcAft>
              <a:buClr>
                <a:schemeClr val="dk1"/>
              </a:buClr>
              <a:buSzPts val="1400"/>
              <a:buChar char="▪"/>
              <a:defRPr/>
            </a:lvl9pPr>
          </a:lstStyle>
          <a:p>
            <a:endParaRPr/>
          </a:p>
        </p:txBody>
      </p:sp>
      <p:sp>
        <p:nvSpPr>
          <p:cNvPr id="97" name="Google Shape;97;p19"/>
          <p:cNvSpPr txBox="1">
            <a:spLocks noGrp="1"/>
          </p:cNvSpPr>
          <p:nvPr>
            <p:ph type="dt" idx="10"/>
          </p:nvPr>
        </p:nvSpPr>
        <p:spPr>
          <a:xfrm>
            <a:off x="960120" y="4767263"/>
            <a:ext cx="14790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19"/>
          <p:cNvSpPr txBox="1">
            <a:spLocks noGrp="1"/>
          </p:cNvSpPr>
          <p:nvPr>
            <p:ph type="ftr" idx="11"/>
          </p:nvPr>
        </p:nvSpPr>
        <p:spPr>
          <a:xfrm>
            <a:off x="2439080" y="4767263"/>
            <a:ext cx="42657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p19"/>
          <p:cNvSpPr txBox="1">
            <a:spLocks noGrp="1"/>
          </p:cNvSpPr>
          <p:nvPr>
            <p:ph type="sldNum" idx="12"/>
          </p:nvPr>
        </p:nvSpPr>
        <p:spPr>
          <a:xfrm>
            <a:off x="6704920" y="4767263"/>
            <a:ext cx="1476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960120" y="349757"/>
            <a:ext cx="7221300" cy="10215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0"/>
          <p:cNvSpPr txBox="1">
            <a:spLocks noGrp="1"/>
          </p:cNvSpPr>
          <p:nvPr>
            <p:ph type="dt" idx="10"/>
          </p:nvPr>
        </p:nvSpPr>
        <p:spPr>
          <a:xfrm>
            <a:off x="960120" y="4767263"/>
            <a:ext cx="14790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 name="Google Shape;103;p20"/>
          <p:cNvSpPr txBox="1">
            <a:spLocks noGrp="1"/>
          </p:cNvSpPr>
          <p:nvPr>
            <p:ph type="ftr" idx="11"/>
          </p:nvPr>
        </p:nvSpPr>
        <p:spPr>
          <a:xfrm>
            <a:off x="2439080" y="4767263"/>
            <a:ext cx="42657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0"/>
          <p:cNvSpPr txBox="1">
            <a:spLocks noGrp="1"/>
          </p:cNvSpPr>
          <p:nvPr>
            <p:ph type="sldNum" idx="12"/>
          </p:nvPr>
        </p:nvSpPr>
        <p:spPr>
          <a:xfrm>
            <a:off x="6704920" y="4767263"/>
            <a:ext cx="1476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960120" y="349757"/>
            <a:ext cx="7221300" cy="10215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chemeClr val="lt1"/>
              </a:buClr>
              <a:buSzPts val="2300"/>
              <a:buFont typeface="Calibri"/>
              <a:buNone/>
              <a:defRPr sz="23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p21"/>
          <p:cNvSpPr txBox="1">
            <a:spLocks noGrp="1"/>
          </p:cNvSpPr>
          <p:nvPr>
            <p:ph type="body" idx="1"/>
          </p:nvPr>
        </p:nvSpPr>
        <p:spPr>
          <a:xfrm>
            <a:off x="968863" y="1848970"/>
            <a:ext cx="2876100" cy="2783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1100"/>
              </a:spcBef>
              <a:spcAft>
                <a:spcPts val="0"/>
              </a:spcAft>
              <a:buClr>
                <a:schemeClr val="dk1"/>
              </a:buClr>
              <a:buSzPts val="1700"/>
              <a:buNone/>
              <a:defRPr sz="1700"/>
            </a:lvl1pPr>
            <a:lvl2pPr marL="914400" lvl="1" indent="-228600" algn="l" rtl="0">
              <a:lnSpc>
                <a:spcPct val="100000"/>
              </a:lnSpc>
              <a:spcBef>
                <a:spcPts val="200"/>
              </a:spcBef>
              <a:spcAft>
                <a:spcPts val="0"/>
              </a:spcAft>
              <a:buClr>
                <a:schemeClr val="dk1"/>
              </a:buClr>
              <a:buSzPts val="1100"/>
              <a:buNone/>
              <a:defRPr sz="1100"/>
            </a:lvl2pPr>
            <a:lvl3pPr marL="1371600" lvl="2" indent="-228600" algn="l" rtl="0">
              <a:lnSpc>
                <a:spcPct val="100000"/>
              </a:lnSpc>
              <a:spcBef>
                <a:spcPts val="200"/>
              </a:spcBef>
              <a:spcAft>
                <a:spcPts val="0"/>
              </a:spcAft>
              <a:buClr>
                <a:schemeClr val="dk1"/>
              </a:buClr>
              <a:buSzPts val="900"/>
              <a:buNone/>
              <a:defRPr sz="900"/>
            </a:lvl3pPr>
            <a:lvl4pPr marL="1828800" lvl="3" indent="-228600" algn="l" rtl="0">
              <a:lnSpc>
                <a:spcPct val="100000"/>
              </a:lnSpc>
              <a:spcBef>
                <a:spcPts val="0"/>
              </a:spcBef>
              <a:spcAft>
                <a:spcPts val="0"/>
              </a:spcAft>
              <a:buClr>
                <a:schemeClr val="dk1"/>
              </a:buClr>
              <a:buSzPts val="800"/>
              <a:buNone/>
              <a:defRPr sz="800"/>
            </a:lvl4pPr>
            <a:lvl5pPr marL="2286000" lvl="4" indent="-228600" algn="l" rtl="0">
              <a:lnSpc>
                <a:spcPct val="100000"/>
              </a:lnSpc>
              <a:spcBef>
                <a:spcPts val="0"/>
              </a:spcBef>
              <a:spcAft>
                <a:spcPts val="0"/>
              </a:spcAft>
              <a:buClr>
                <a:schemeClr val="dk1"/>
              </a:buClr>
              <a:buSzPts val="800"/>
              <a:buNone/>
              <a:defRPr sz="800"/>
            </a:lvl5pPr>
            <a:lvl6pPr marL="2743200" lvl="5" indent="-228600" algn="l" rtl="0">
              <a:lnSpc>
                <a:spcPct val="100000"/>
              </a:lnSpc>
              <a:spcBef>
                <a:spcPts val="0"/>
              </a:spcBef>
              <a:spcAft>
                <a:spcPts val="0"/>
              </a:spcAft>
              <a:buClr>
                <a:schemeClr val="dk1"/>
              </a:buClr>
              <a:buSzPts val="800"/>
              <a:buNone/>
              <a:defRPr sz="800"/>
            </a:lvl6pPr>
            <a:lvl7pPr marL="3200400" lvl="6" indent="-228600" algn="l" rtl="0">
              <a:lnSpc>
                <a:spcPct val="100000"/>
              </a:lnSpc>
              <a:spcBef>
                <a:spcPts val="0"/>
              </a:spcBef>
              <a:spcAft>
                <a:spcPts val="0"/>
              </a:spcAft>
              <a:buClr>
                <a:schemeClr val="dk1"/>
              </a:buClr>
              <a:buSzPts val="800"/>
              <a:buNone/>
              <a:defRPr sz="800"/>
            </a:lvl7pPr>
            <a:lvl8pPr marL="3657600" lvl="7" indent="-228600" algn="l" rtl="0">
              <a:lnSpc>
                <a:spcPct val="100000"/>
              </a:lnSpc>
              <a:spcBef>
                <a:spcPts val="0"/>
              </a:spcBef>
              <a:spcAft>
                <a:spcPts val="0"/>
              </a:spcAft>
              <a:buClr>
                <a:schemeClr val="dk1"/>
              </a:buClr>
              <a:buSzPts val="800"/>
              <a:buNone/>
              <a:defRPr sz="800"/>
            </a:lvl8pPr>
            <a:lvl9pPr marL="4114800" lvl="8" indent="-228600" algn="l" rtl="0">
              <a:lnSpc>
                <a:spcPct val="100000"/>
              </a:lnSpc>
              <a:spcBef>
                <a:spcPts val="0"/>
              </a:spcBef>
              <a:spcAft>
                <a:spcPts val="0"/>
              </a:spcAft>
              <a:buClr>
                <a:schemeClr val="dk1"/>
              </a:buClr>
              <a:buSzPts val="800"/>
              <a:buNone/>
              <a:defRPr sz="800"/>
            </a:lvl9pPr>
          </a:lstStyle>
          <a:p>
            <a:endParaRPr/>
          </a:p>
        </p:txBody>
      </p:sp>
      <p:sp>
        <p:nvSpPr>
          <p:cNvPr id="108" name="Google Shape;108;p21"/>
          <p:cNvSpPr txBox="1">
            <a:spLocks noGrp="1"/>
          </p:cNvSpPr>
          <p:nvPr>
            <p:ph type="body" idx="2"/>
          </p:nvPr>
        </p:nvSpPr>
        <p:spPr>
          <a:xfrm>
            <a:off x="4139173" y="1848970"/>
            <a:ext cx="3880800" cy="2783700"/>
          </a:xfrm>
          <a:prstGeom prst="rect">
            <a:avLst/>
          </a:prstGeom>
          <a:noFill/>
          <a:ln>
            <a:noFill/>
          </a:ln>
        </p:spPr>
        <p:txBody>
          <a:bodyPr spcFirstLastPara="1" wrap="square" lIns="68575" tIns="34275" rIns="68575" bIns="34275" anchor="t" anchorCtr="0">
            <a:noAutofit/>
          </a:bodyPr>
          <a:lstStyle>
            <a:lvl1pPr marL="457200" lvl="0" indent="-336550" algn="l" rtl="0">
              <a:lnSpc>
                <a:spcPct val="100000"/>
              </a:lnSpc>
              <a:spcBef>
                <a:spcPts val="1100"/>
              </a:spcBef>
              <a:spcAft>
                <a:spcPts val="0"/>
              </a:spcAft>
              <a:buClr>
                <a:schemeClr val="dk1"/>
              </a:buClr>
              <a:buSzPts val="1700"/>
              <a:buChar char="▪"/>
              <a:defRPr sz="1700"/>
            </a:lvl1pPr>
            <a:lvl2pPr marL="914400" lvl="1" indent="-323850" algn="l" rtl="0">
              <a:lnSpc>
                <a:spcPct val="100000"/>
              </a:lnSpc>
              <a:spcBef>
                <a:spcPts val="200"/>
              </a:spcBef>
              <a:spcAft>
                <a:spcPts val="0"/>
              </a:spcAft>
              <a:buClr>
                <a:schemeClr val="dk1"/>
              </a:buClr>
              <a:buSzPts val="1500"/>
              <a:buChar char="▪"/>
              <a:defRPr sz="1500"/>
            </a:lvl2pPr>
            <a:lvl3pPr marL="1371600" lvl="2" indent="-317500" algn="l" rtl="0">
              <a:lnSpc>
                <a:spcPct val="100000"/>
              </a:lnSpc>
              <a:spcBef>
                <a:spcPts val="200"/>
              </a:spcBef>
              <a:spcAft>
                <a:spcPts val="0"/>
              </a:spcAft>
              <a:buClr>
                <a:schemeClr val="dk1"/>
              </a:buClr>
              <a:buSzPts val="1400"/>
              <a:buChar char="▪"/>
              <a:defRPr sz="1400"/>
            </a:lvl3pPr>
            <a:lvl4pPr marL="1828800" lvl="3" indent="-304800" algn="l" rtl="0">
              <a:lnSpc>
                <a:spcPct val="100000"/>
              </a:lnSpc>
              <a:spcBef>
                <a:spcPts val="0"/>
              </a:spcBef>
              <a:spcAft>
                <a:spcPts val="0"/>
              </a:spcAft>
              <a:buClr>
                <a:schemeClr val="dk1"/>
              </a:buClr>
              <a:buSzPts val="1200"/>
              <a:buChar char="▪"/>
              <a:defRPr sz="1200"/>
            </a:lvl4pPr>
            <a:lvl5pPr marL="2286000" lvl="4" indent="-304800" algn="l" rtl="0">
              <a:lnSpc>
                <a:spcPct val="100000"/>
              </a:lnSpc>
              <a:spcBef>
                <a:spcPts val="0"/>
              </a:spcBef>
              <a:spcAft>
                <a:spcPts val="0"/>
              </a:spcAft>
              <a:buClr>
                <a:schemeClr val="dk1"/>
              </a:buClr>
              <a:buSzPts val="1200"/>
              <a:buChar char="▪"/>
              <a:defRPr sz="1200"/>
            </a:lvl5pPr>
            <a:lvl6pPr marL="2743200" lvl="5" indent="-304800" algn="l" rtl="0">
              <a:lnSpc>
                <a:spcPct val="100000"/>
              </a:lnSpc>
              <a:spcBef>
                <a:spcPts val="0"/>
              </a:spcBef>
              <a:spcAft>
                <a:spcPts val="0"/>
              </a:spcAft>
              <a:buClr>
                <a:schemeClr val="dk1"/>
              </a:buClr>
              <a:buSzPts val="1200"/>
              <a:buChar char="▪"/>
              <a:defRPr sz="1200"/>
            </a:lvl6pPr>
            <a:lvl7pPr marL="3200400" lvl="6" indent="-304800" algn="l" rtl="0">
              <a:lnSpc>
                <a:spcPct val="100000"/>
              </a:lnSpc>
              <a:spcBef>
                <a:spcPts val="0"/>
              </a:spcBef>
              <a:spcAft>
                <a:spcPts val="0"/>
              </a:spcAft>
              <a:buClr>
                <a:schemeClr val="dk1"/>
              </a:buClr>
              <a:buSzPts val="1200"/>
              <a:buChar char="▪"/>
              <a:defRPr sz="1200"/>
            </a:lvl7pPr>
            <a:lvl8pPr marL="3657600" lvl="7" indent="-304800" algn="l" rtl="0">
              <a:lnSpc>
                <a:spcPct val="100000"/>
              </a:lnSpc>
              <a:spcBef>
                <a:spcPts val="0"/>
              </a:spcBef>
              <a:spcAft>
                <a:spcPts val="0"/>
              </a:spcAft>
              <a:buClr>
                <a:schemeClr val="dk1"/>
              </a:buClr>
              <a:buSzPts val="1200"/>
              <a:buChar char="▪"/>
              <a:defRPr sz="1200"/>
            </a:lvl8pPr>
            <a:lvl9pPr marL="4114800" lvl="8" indent="-304800" algn="l" rtl="0">
              <a:lnSpc>
                <a:spcPct val="100000"/>
              </a:lnSpc>
              <a:spcBef>
                <a:spcPts val="0"/>
              </a:spcBef>
              <a:spcAft>
                <a:spcPts val="0"/>
              </a:spcAft>
              <a:buClr>
                <a:schemeClr val="dk1"/>
              </a:buClr>
              <a:buSzPts val="1200"/>
              <a:buChar char="▪"/>
              <a:defRPr sz="1200"/>
            </a:lvl9pPr>
          </a:lstStyle>
          <a:p>
            <a:endParaRPr/>
          </a:p>
        </p:txBody>
      </p:sp>
      <p:sp>
        <p:nvSpPr>
          <p:cNvPr id="109" name="Google Shape;109;p21"/>
          <p:cNvSpPr txBox="1">
            <a:spLocks noGrp="1"/>
          </p:cNvSpPr>
          <p:nvPr>
            <p:ph type="dt" idx="10"/>
          </p:nvPr>
        </p:nvSpPr>
        <p:spPr>
          <a:xfrm>
            <a:off x="960120" y="4767263"/>
            <a:ext cx="14790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0" name="Google Shape;110;p21"/>
          <p:cNvSpPr txBox="1">
            <a:spLocks noGrp="1"/>
          </p:cNvSpPr>
          <p:nvPr>
            <p:ph type="ftr" idx="11"/>
          </p:nvPr>
        </p:nvSpPr>
        <p:spPr>
          <a:xfrm>
            <a:off x="2439080" y="4767263"/>
            <a:ext cx="42657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1" name="Google Shape;111;p21"/>
          <p:cNvSpPr txBox="1">
            <a:spLocks noGrp="1"/>
          </p:cNvSpPr>
          <p:nvPr>
            <p:ph type="sldNum" idx="12"/>
          </p:nvPr>
        </p:nvSpPr>
        <p:spPr>
          <a:xfrm>
            <a:off x="6704920" y="4767263"/>
            <a:ext cx="1476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960120" y="349757"/>
            <a:ext cx="7221300" cy="10215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chemeClr val="lt1"/>
              </a:buClr>
              <a:buSzPts val="2300"/>
              <a:buFont typeface="Calibri"/>
              <a:buNone/>
              <a:defRPr sz="23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p22"/>
          <p:cNvSpPr txBox="1">
            <a:spLocks noGrp="1"/>
          </p:cNvSpPr>
          <p:nvPr>
            <p:ph type="body" idx="1"/>
          </p:nvPr>
        </p:nvSpPr>
        <p:spPr>
          <a:xfrm>
            <a:off x="968864" y="1848970"/>
            <a:ext cx="2876100" cy="2783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1100"/>
              </a:spcBef>
              <a:spcAft>
                <a:spcPts val="0"/>
              </a:spcAft>
              <a:buClr>
                <a:schemeClr val="dk1"/>
              </a:buClr>
              <a:buSzPts val="1700"/>
              <a:buNone/>
              <a:defRPr sz="1700"/>
            </a:lvl1pPr>
            <a:lvl2pPr marL="914400" lvl="1" indent="-228600" algn="l" rtl="0">
              <a:lnSpc>
                <a:spcPct val="100000"/>
              </a:lnSpc>
              <a:spcBef>
                <a:spcPts val="200"/>
              </a:spcBef>
              <a:spcAft>
                <a:spcPts val="0"/>
              </a:spcAft>
              <a:buClr>
                <a:schemeClr val="dk1"/>
              </a:buClr>
              <a:buSzPts val="1100"/>
              <a:buNone/>
              <a:defRPr sz="1100"/>
            </a:lvl2pPr>
            <a:lvl3pPr marL="1371600" lvl="2" indent="-228600" algn="l" rtl="0">
              <a:lnSpc>
                <a:spcPct val="100000"/>
              </a:lnSpc>
              <a:spcBef>
                <a:spcPts val="200"/>
              </a:spcBef>
              <a:spcAft>
                <a:spcPts val="0"/>
              </a:spcAft>
              <a:buClr>
                <a:schemeClr val="dk1"/>
              </a:buClr>
              <a:buSzPts val="900"/>
              <a:buNone/>
              <a:defRPr sz="900"/>
            </a:lvl3pPr>
            <a:lvl4pPr marL="1828800" lvl="3" indent="-228600" algn="l" rtl="0">
              <a:lnSpc>
                <a:spcPct val="100000"/>
              </a:lnSpc>
              <a:spcBef>
                <a:spcPts val="0"/>
              </a:spcBef>
              <a:spcAft>
                <a:spcPts val="0"/>
              </a:spcAft>
              <a:buClr>
                <a:schemeClr val="dk1"/>
              </a:buClr>
              <a:buSzPts val="800"/>
              <a:buNone/>
              <a:defRPr sz="800"/>
            </a:lvl4pPr>
            <a:lvl5pPr marL="2286000" lvl="4" indent="-228600" algn="l" rtl="0">
              <a:lnSpc>
                <a:spcPct val="100000"/>
              </a:lnSpc>
              <a:spcBef>
                <a:spcPts val="0"/>
              </a:spcBef>
              <a:spcAft>
                <a:spcPts val="0"/>
              </a:spcAft>
              <a:buClr>
                <a:schemeClr val="dk1"/>
              </a:buClr>
              <a:buSzPts val="800"/>
              <a:buNone/>
              <a:defRPr sz="800"/>
            </a:lvl5pPr>
            <a:lvl6pPr marL="2743200" lvl="5" indent="-228600" algn="l" rtl="0">
              <a:lnSpc>
                <a:spcPct val="100000"/>
              </a:lnSpc>
              <a:spcBef>
                <a:spcPts val="0"/>
              </a:spcBef>
              <a:spcAft>
                <a:spcPts val="0"/>
              </a:spcAft>
              <a:buClr>
                <a:schemeClr val="dk1"/>
              </a:buClr>
              <a:buSzPts val="800"/>
              <a:buNone/>
              <a:defRPr sz="800"/>
            </a:lvl6pPr>
            <a:lvl7pPr marL="3200400" lvl="6" indent="-228600" algn="l" rtl="0">
              <a:lnSpc>
                <a:spcPct val="100000"/>
              </a:lnSpc>
              <a:spcBef>
                <a:spcPts val="0"/>
              </a:spcBef>
              <a:spcAft>
                <a:spcPts val="0"/>
              </a:spcAft>
              <a:buClr>
                <a:schemeClr val="dk1"/>
              </a:buClr>
              <a:buSzPts val="800"/>
              <a:buNone/>
              <a:defRPr sz="800"/>
            </a:lvl7pPr>
            <a:lvl8pPr marL="3657600" lvl="7" indent="-228600" algn="l" rtl="0">
              <a:lnSpc>
                <a:spcPct val="100000"/>
              </a:lnSpc>
              <a:spcBef>
                <a:spcPts val="0"/>
              </a:spcBef>
              <a:spcAft>
                <a:spcPts val="0"/>
              </a:spcAft>
              <a:buClr>
                <a:schemeClr val="dk1"/>
              </a:buClr>
              <a:buSzPts val="800"/>
              <a:buNone/>
              <a:defRPr sz="800"/>
            </a:lvl8pPr>
            <a:lvl9pPr marL="4114800" lvl="8" indent="-228600" algn="l" rtl="0">
              <a:lnSpc>
                <a:spcPct val="100000"/>
              </a:lnSpc>
              <a:spcBef>
                <a:spcPts val="0"/>
              </a:spcBef>
              <a:spcAft>
                <a:spcPts val="0"/>
              </a:spcAft>
              <a:buClr>
                <a:schemeClr val="dk1"/>
              </a:buClr>
              <a:buSzPts val="800"/>
              <a:buNone/>
              <a:defRPr sz="800"/>
            </a:lvl9pPr>
          </a:lstStyle>
          <a:p>
            <a:endParaRPr/>
          </a:p>
        </p:txBody>
      </p:sp>
      <p:sp>
        <p:nvSpPr>
          <p:cNvPr id="115" name="Google Shape;115;p22" descr="An empty placeholder to add an image. Click on the placeholder and select the image that you wish to add"/>
          <p:cNvSpPr>
            <a:spLocks noGrp="1"/>
          </p:cNvSpPr>
          <p:nvPr>
            <p:ph type="pic" idx="2"/>
          </p:nvPr>
        </p:nvSpPr>
        <p:spPr>
          <a:xfrm>
            <a:off x="4139172" y="1371342"/>
            <a:ext cx="4042500" cy="3772200"/>
          </a:xfrm>
          <a:prstGeom prst="rect">
            <a:avLst/>
          </a:prstGeom>
          <a:noFill/>
          <a:ln>
            <a:noFill/>
          </a:ln>
        </p:spPr>
        <p:txBody>
          <a:bodyPr spcFirstLastPara="1" wrap="square" lIns="68575" tIns="1028700" rIns="68575" bIns="34275" anchor="t" anchorCtr="0">
            <a:noAutofit/>
          </a:bodyPr>
          <a:lstStyle>
            <a:lvl1pPr marR="0" lvl="0" algn="ctr" rtl="0">
              <a:lnSpc>
                <a:spcPct val="100000"/>
              </a:lnSpc>
              <a:spcBef>
                <a:spcPts val="1100"/>
              </a:spcBef>
              <a:spcAft>
                <a:spcPts val="0"/>
              </a:spcAft>
              <a:buClr>
                <a:schemeClr val="dk1"/>
              </a:buClr>
              <a:buSzPts val="1500"/>
              <a:buFont typeface="Noto Sans Symbols"/>
              <a:buNone/>
              <a:defRPr sz="1500" b="0" i="0" u="none" strike="noStrike" cap="none">
                <a:solidFill>
                  <a:schemeClr val="dk1"/>
                </a:solidFill>
                <a:latin typeface="Calibri"/>
                <a:ea typeface="Calibri"/>
                <a:cs typeface="Calibri"/>
                <a:sym typeface="Calibri"/>
              </a:defRPr>
            </a:lvl1pPr>
            <a:lvl2pPr marR="0" lvl="1" algn="l" rtl="0">
              <a:lnSpc>
                <a:spcPct val="100000"/>
              </a:lnSpc>
              <a:spcBef>
                <a:spcPts val="200"/>
              </a:spcBef>
              <a:spcAft>
                <a:spcPts val="0"/>
              </a:spcAft>
              <a:buClr>
                <a:schemeClr val="dk1"/>
              </a:buClr>
              <a:buSzPts val="2100"/>
              <a:buFont typeface="Noto Sans Symbols"/>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200"/>
              </a:spcBef>
              <a:spcAft>
                <a:spcPts val="0"/>
              </a:spcAft>
              <a:buClr>
                <a:schemeClr val="dk1"/>
              </a:buClr>
              <a:buSzPts val="1800"/>
              <a:buFont typeface="Noto Sans Symbols"/>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500"/>
              <a:buFont typeface="Noto Sans Symbols"/>
              <a:buNone/>
              <a:defRPr sz="15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500"/>
              <a:buFont typeface="Noto Sans Symbols"/>
              <a:buNone/>
              <a:defRPr sz="15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500"/>
              <a:buFont typeface="Noto Sans Symbols"/>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500"/>
              <a:buFont typeface="Noto Sans Symbols"/>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500"/>
              <a:buFont typeface="Noto Sans Symbols"/>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500"/>
              <a:buFont typeface="Noto Sans Symbols"/>
              <a:buNone/>
              <a:defRPr sz="1500" b="0" i="0" u="none" strike="noStrike" cap="none">
                <a:solidFill>
                  <a:schemeClr val="dk1"/>
                </a:solidFill>
                <a:latin typeface="Calibri"/>
                <a:ea typeface="Calibri"/>
                <a:cs typeface="Calibri"/>
                <a:sym typeface="Calibri"/>
              </a:defRPr>
            </a:lvl9pPr>
          </a:lstStyle>
          <a:p>
            <a:endParaRPr/>
          </a:p>
        </p:txBody>
      </p:sp>
      <p:sp>
        <p:nvSpPr>
          <p:cNvPr id="116" name="Google Shape;116;p22"/>
          <p:cNvSpPr txBox="1">
            <a:spLocks noGrp="1"/>
          </p:cNvSpPr>
          <p:nvPr>
            <p:ph type="dt" idx="10"/>
          </p:nvPr>
        </p:nvSpPr>
        <p:spPr>
          <a:xfrm>
            <a:off x="960120" y="4767263"/>
            <a:ext cx="14790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2"/>
          <p:cNvSpPr txBox="1">
            <a:spLocks noGrp="1"/>
          </p:cNvSpPr>
          <p:nvPr>
            <p:ph type="ftr" idx="11"/>
          </p:nvPr>
        </p:nvSpPr>
        <p:spPr>
          <a:xfrm>
            <a:off x="2439080" y="4767263"/>
            <a:ext cx="42657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 name="Google Shape;118;p22"/>
          <p:cNvSpPr txBox="1">
            <a:spLocks noGrp="1"/>
          </p:cNvSpPr>
          <p:nvPr>
            <p:ph type="sldNum" idx="12"/>
          </p:nvPr>
        </p:nvSpPr>
        <p:spPr>
          <a:xfrm>
            <a:off x="6704920" y="4767263"/>
            <a:ext cx="1476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960120" y="349757"/>
            <a:ext cx="7221300" cy="10215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3"/>
          <p:cNvSpPr txBox="1">
            <a:spLocks noGrp="1"/>
          </p:cNvSpPr>
          <p:nvPr>
            <p:ph type="body" idx="1"/>
          </p:nvPr>
        </p:nvSpPr>
        <p:spPr>
          <a:xfrm rot="5400000">
            <a:off x="3076194" y="-472838"/>
            <a:ext cx="2989500" cy="72213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1100"/>
              </a:spcBef>
              <a:spcAft>
                <a:spcPts val="0"/>
              </a:spcAft>
              <a:buClr>
                <a:schemeClr val="dk1"/>
              </a:buClr>
              <a:buSzPts val="1400"/>
              <a:buChar char="▪"/>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0"/>
              </a:spcBef>
              <a:spcAft>
                <a:spcPts val="0"/>
              </a:spcAft>
              <a:buClr>
                <a:schemeClr val="dk1"/>
              </a:buClr>
              <a:buSzPts val="1400"/>
              <a:buChar char="▪"/>
              <a:defRPr/>
            </a:lvl4pPr>
            <a:lvl5pPr marL="2286000" lvl="4" indent="-317500" algn="l" rtl="0">
              <a:lnSpc>
                <a:spcPct val="100000"/>
              </a:lnSpc>
              <a:spcBef>
                <a:spcPts val="0"/>
              </a:spcBef>
              <a:spcAft>
                <a:spcPts val="0"/>
              </a:spcAft>
              <a:buClr>
                <a:schemeClr val="dk1"/>
              </a:buClr>
              <a:buSzPts val="1400"/>
              <a:buChar char="▪"/>
              <a:defRPr/>
            </a:lvl5pPr>
            <a:lvl6pPr marL="2743200" lvl="5" indent="-317500" algn="l" rtl="0">
              <a:lnSpc>
                <a:spcPct val="100000"/>
              </a:lnSpc>
              <a:spcBef>
                <a:spcPts val="0"/>
              </a:spcBef>
              <a:spcAft>
                <a:spcPts val="0"/>
              </a:spcAft>
              <a:buClr>
                <a:schemeClr val="dk1"/>
              </a:buClr>
              <a:buSzPts val="1400"/>
              <a:buChar char="▪"/>
              <a:defRPr/>
            </a:lvl6pPr>
            <a:lvl7pPr marL="3200400" lvl="6" indent="-317500" algn="l" rtl="0">
              <a:lnSpc>
                <a:spcPct val="100000"/>
              </a:lnSpc>
              <a:spcBef>
                <a:spcPts val="0"/>
              </a:spcBef>
              <a:spcAft>
                <a:spcPts val="0"/>
              </a:spcAft>
              <a:buClr>
                <a:schemeClr val="dk1"/>
              </a:buClr>
              <a:buSzPts val="1400"/>
              <a:buChar char="▪"/>
              <a:defRPr/>
            </a:lvl7pPr>
            <a:lvl8pPr marL="3657600" lvl="7" indent="-317500" algn="l" rtl="0">
              <a:lnSpc>
                <a:spcPct val="100000"/>
              </a:lnSpc>
              <a:spcBef>
                <a:spcPts val="0"/>
              </a:spcBef>
              <a:spcAft>
                <a:spcPts val="0"/>
              </a:spcAft>
              <a:buClr>
                <a:schemeClr val="dk1"/>
              </a:buClr>
              <a:buSzPts val="1400"/>
              <a:buChar char="▪"/>
              <a:defRPr/>
            </a:lvl8pPr>
            <a:lvl9pPr marL="4114800" lvl="8" indent="-317500" algn="l" rtl="0">
              <a:lnSpc>
                <a:spcPct val="100000"/>
              </a:lnSpc>
              <a:spcBef>
                <a:spcPts val="0"/>
              </a:spcBef>
              <a:spcAft>
                <a:spcPts val="0"/>
              </a:spcAft>
              <a:buClr>
                <a:schemeClr val="dk1"/>
              </a:buClr>
              <a:buSzPts val="1400"/>
              <a:buChar char="▪"/>
              <a:defRPr/>
            </a:lvl9pPr>
          </a:lstStyle>
          <a:p>
            <a:endParaRPr/>
          </a:p>
        </p:txBody>
      </p:sp>
      <p:sp>
        <p:nvSpPr>
          <p:cNvPr id="122" name="Google Shape;122;p23"/>
          <p:cNvSpPr txBox="1">
            <a:spLocks noGrp="1"/>
          </p:cNvSpPr>
          <p:nvPr>
            <p:ph type="dt" idx="10"/>
          </p:nvPr>
        </p:nvSpPr>
        <p:spPr>
          <a:xfrm>
            <a:off x="960120" y="4767263"/>
            <a:ext cx="14790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3" name="Google Shape;123;p23"/>
          <p:cNvSpPr txBox="1">
            <a:spLocks noGrp="1"/>
          </p:cNvSpPr>
          <p:nvPr>
            <p:ph type="ftr" idx="11"/>
          </p:nvPr>
        </p:nvSpPr>
        <p:spPr>
          <a:xfrm>
            <a:off x="2439080" y="4767263"/>
            <a:ext cx="42657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3"/>
          <p:cNvSpPr txBox="1">
            <a:spLocks noGrp="1"/>
          </p:cNvSpPr>
          <p:nvPr>
            <p:ph type="sldNum" idx="12"/>
          </p:nvPr>
        </p:nvSpPr>
        <p:spPr>
          <a:xfrm>
            <a:off x="6704920" y="4767263"/>
            <a:ext cx="1476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_TITLE_AND_VERTICAL_TEXT" type="vertTitleAndTx">
  <p:cSld name="VERTICAL_TITLE_AND_VERTICAL_TEXT">
    <p:spTree>
      <p:nvGrpSpPr>
        <p:cNvPr id="1" name="Shape 125"/>
        <p:cNvGrpSpPr/>
        <p:nvPr/>
      </p:nvGrpSpPr>
      <p:grpSpPr>
        <a:xfrm>
          <a:off x="0" y="0"/>
          <a:ext cx="0" cy="0"/>
          <a:chOff x="0" y="0"/>
          <a:chExt cx="0" cy="0"/>
        </a:xfrm>
      </p:grpSpPr>
      <p:sp>
        <p:nvSpPr>
          <p:cNvPr id="126" name="Google Shape;126;p24"/>
          <p:cNvSpPr/>
          <p:nvPr/>
        </p:nvSpPr>
        <p:spPr>
          <a:xfrm rot="5400000">
            <a:off x="6200780" y="2527625"/>
            <a:ext cx="5143500" cy="89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27" name="Google Shape;127;p24"/>
          <p:cNvPicPr preferRelativeResize="0"/>
          <p:nvPr/>
        </p:nvPicPr>
        <p:blipFill rotWithShape="1">
          <a:blip r:embed="rId2">
            <a:alphaModFix/>
          </a:blip>
          <a:srcRect/>
          <a:stretch/>
        </p:blipFill>
        <p:spPr>
          <a:xfrm rot="5400000">
            <a:off x="5642533" y="2057654"/>
            <a:ext cx="5143073" cy="1028615"/>
          </a:xfrm>
          <a:prstGeom prst="rect">
            <a:avLst/>
          </a:prstGeom>
          <a:noFill/>
          <a:ln>
            <a:noFill/>
          </a:ln>
        </p:spPr>
      </p:pic>
      <p:sp>
        <p:nvSpPr>
          <p:cNvPr id="128" name="Google Shape;128;p24"/>
          <p:cNvSpPr txBox="1">
            <a:spLocks noGrp="1"/>
          </p:cNvSpPr>
          <p:nvPr>
            <p:ph type="title"/>
          </p:nvPr>
        </p:nvSpPr>
        <p:spPr>
          <a:xfrm rot="5400000">
            <a:off x="6070826" y="1975687"/>
            <a:ext cx="4286100" cy="1028100"/>
          </a:xfrm>
          <a:prstGeom prst="rect">
            <a:avLst/>
          </a:prstGeom>
          <a:noFill/>
          <a:ln>
            <a:noFill/>
          </a:ln>
        </p:spPr>
        <p:txBody>
          <a:bodyPr spcFirstLastPara="1" wrap="square" lIns="68575" tIns="34275" rIns="68575" bIns="34275" anchor="ctr" anchorCtr="0">
            <a:noAutofit/>
          </a:bodyPr>
          <a:lstStyle>
            <a:lvl1pPr lvl="0" algn="l" rtl="0">
              <a:lnSpc>
                <a:spcPct val="95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9" name="Google Shape;129;p24"/>
          <p:cNvSpPr txBox="1">
            <a:spLocks noGrp="1"/>
          </p:cNvSpPr>
          <p:nvPr>
            <p:ph type="body" idx="1"/>
          </p:nvPr>
        </p:nvSpPr>
        <p:spPr>
          <a:xfrm rot="5400000">
            <a:off x="1775615" y="-1145063"/>
            <a:ext cx="4286100" cy="72696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1100"/>
              </a:spcBef>
              <a:spcAft>
                <a:spcPts val="0"/>
              </a:spcAft>
              <a:buClr>
                <a:schemeClr val="dk1"/>
              </a:buClr>
              <a:buSzPts val="1400"/>
              <a:buChar char="▪"/>
              <a:defRPr/>
            </a:lvl1pPr>
            <a:lvl2pPr marL="914400" lvl="1" indent="-317500" algn="l" rtl="0">
              <a:lnSpc>
                <a:spcPct val="100000"/>
              </a:lnSpc>
              <a:spcBef>
                <a:spcPts val="200"/>
              </a:spcBef>
              <a:spcAft>
                <a:spcPts val="0"/>
              </a:spcAft>
              <a:buClr>
                <a:schemeClr val="dk1"/>
              </a:buClr>
              <a:buSzPts val="1400"/>
              <a:buChar char="▪"/>
              <a:defRPr/>
            </a:lvl2pPr>
            <a:lvl3pPr marL="1371600" lvl="2" indent="-317500" algn="l" rtl="0">
              <a:lnSpc>
                <a:spcPct val="100000"/>
              </a:lnSpc>
              <a:spcBef>
                <a:spcPts val="200"/>
              </a:spcBef>
              <a:spcAft>
                <a:spcPts val="0"/>
              </a:spcAft>
              <a:buClr>
                <a:schemeClr val="dk1"/>
              </a:buClr>
              <a:buSzPts val="1400"/>
              <a:buChar char="▪"/>
              <a:defRPr/>
            </a:lvl3pPr>
            <a:lvl4pPr marL="1828800" lvl="3" indent="-317500" algn="l" rtl="0">
              <a:lnSpc>
                <a:spcPct val="100000"/>
              </a:lnSpc>
              <a:spcBef>
                <a:spcPts val="0"/>
              </a:spcBef>
              <a:spcAft>
                <a:spcPts val="0"/>
              </a:spcAft>
              <a:buClr>
                <a:schemeClr val="dk1"/>
              </a:buClr>
              <a:buSzPts val="1400"/>
              <a:buChar char="▪"/>
              <a:defRPr/>
            </a:lvl4pPr>
            <a:lvl5pPr marL="2286000" lvl="4" indent="-317500" algn="l" rtl="0">
              <a:lnSpc>
                <a:spcPct val="100000"/>
              </a:lnSpc>
              <a:spcBef>
                <a:spcPts val="0"/>
              </a:spcBef>
              <a:spcAft>
                <a:spcPts val="0"/>
              </a:spcAft>
              <a:buClr>
                <a:schemeClr val="dk1"/>
              </a:buClr>
              <a:buSzPts val="1400"/>
              <a:buChar char="▪"/>
              <a:defRPr/>
            </a:lvl5pPr>
            <a:lvl6pPr marL="2743200" lvl="5" indent="-317500" algn="l" rtl="0">
              <a:lnSpc>
                <a:spcPct val="100000"/>
              </a:lnSpc>
              <a:spcBef>
                <a:spcPts val="0"/>
              </a:spcBef>
              <a:spcAft>
                <a:spcPts val="0"/>
              </a:spcAft>
              <a:buClr>
                <a:schemeClr val="dk1"/>
              </a:buClr>
              <a:buSzPts val="1400"/>
              <a:buChar char="▪"/>
              <a:defRPr/>
            </a:lvl6pPr>
            <a:lvl7pPr marL="3200400" lvl="6" indent="-317500" algn="l" rtl="0">
              <a:lnSpc>
                <a:spcPct val="100000"/>
              </a:lnSpc>
              <a:spcBef>
                <a:spcPts val="0"/>
              </a:spcBef>
              <a:spcAft>
                <a:spcPts val="0"/>
              </a:spcAft>
              <a:buClr>
                <a:schemeClr val="dk1"/>
              </a:buClr>
              <a:buSzPts val="1400"/>
              <a:buChar char="▪"/>
              <a:defRPr/>
            </a:lvl7pPr>
            <a:lvl8pPr marL="3657600" lvl="7" indent="-317500" algn="l" rtl="0">
              <a:lnSpc>
                <a:spcPct val="100000"/>
              </a:lnSpc>
              <a:spcBef>
                <a:spcPts val="0"/>
              </a:spcBef>
              <a:spcAft>
                <a:spcPts val="0"/>
              </a:spcAft>
              <a:buClr>
                <a:schemeClr val="dk1"/>
              </a:buClr>
              <a:buSzPts val="1400"/>
              <a:buChar char="▪"/>
              <a:defRPr/>
            </a:lvl8pPr>
            <a:lvl9pPr marL="4114800" lvl="8" indent="-317500" algn="l" rtl="0">
              <a:lnSpc>
                <a:spcPct val="100000"/>
              </a:lnSpc>
              <a:spcBef>
                <a:spcPts val="0"/>
              </a:spcBef>
              <a:spcAft>
                <a:spcPts val="0"/>
              </a:spcAft>
              <a:buClr>
                <a:schemeClr val="dk1"/>
              </a:buClr>
              <a:buSzPts val="1400"/>
              <a:buChar char="▪"/>
              <a:defRPr/>
            </a:lvl9pPr>
          </a:lstStyle>
          <a:p>
            <a:endParaRPr/>
          </a:p>
        </p:txBody>
      </p:sp>
      <p:sp>
        <p:nvSpPr>
          <p:cNvPr id="130" name="Google Shape;130;p24"/>
          <p:cNvSpPr txBox="1">
            <a:spLocks noGrp="1"/>
          </p:cNvSpPr>
          <p:nvPr>
            <p:ph type="dt" idx="10"/>
          </p:nvPr>
        </p:nvSpPr>
        <p:spPr>
          <a:xfrm>
            <a:off x="283649" y="4767263"/>
            <a:ext cx="14790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1" name="Google Shape;131;p24"/>
          <p:cNvSpPr txBox="1">
            <a:spLocks noGrp="1"/>
          </p:cNvSpPr>
          <p:nvPr>
            <p:ph type="ftr" idx="11"/>
          </p:nvPr>
        </p:nvSpPr>
        <p:spPr>
          <a:xfrm>
            <a:off x="1786781" y="4767263"/>
            <a:ext cx="42657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2" name="Google Shape;132;p24"/>
          <p:cNvSpPr txBox="1">
            <a:spLocks noGrp="1"/>
          </p:cNvSpPr>
          <p:nvPr>
            <p:ph type="sldNum" idx="12"/>
          </p:nvPr>
        </p:nvSpPr>
        <p:spPr>
          <a:xfrm>
            <a:off x="6076792" y="4767263"/>
            <a:ext cx="1476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260604"/>
            <a:ext cx="9141900" cy="89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2" name="Google Shape;52;p13"/>
          <p:cNvPicPr preferRelativeResize="0"/>
          <p:nvPr/>
        </p:nvPicPr>
        <p:blipFill rotWithShape="1">
          <a:blip r:embed="rId13">
            <a:alphaModFix/>
          </a:blip>
          <a:srcRect/>
          <a:stretch/>
        </p:blipFill>
        <p:spPr>
          <a:xfrm>
            <a:off x="0" y="342900"/>
            <a:ext cx="9141710" cy="1028442"/>
          </a:xfrm>
          <a:prstGeom prst="rect">
            <a:avLst/>
          </a:prstGeom>
          <a:noFill/>
          <a:ln>
            <a:noFill/>
          </a:ln>
        </p:spPr>
      </p:pic>
      <p:sp>
        <p:nvSpPr>
          <p:cNvPr id="53" name="Google Shape;53;p13"/>
          <p:cNvSpPr txBox="1">
            <a:spLocks noGrp="1"/>
          </p:cNvSpPr>
          <p:nvPr>
            <p:ph type="title"/>
          </p:nvPr>
        </p:nvSpPr>
        <p:spPr>
          <a:xfrm>
            <a:off x="960120" y="349757"/>
            <a:ext cx="7221300" cy="1021500"/>
          </a:xfrm>
          <a:prstGeom prst="rect">
            <a:avLst/>
          </a:prstGeom>
          <a:noFill/>
          <a:ln>
            <a:noFill/>
          </a:ln>
        </p:spPr>
        <p:txBody>
          <a:bodyPr spcFirstLastPara="1" wrap="square" lIns="68575" tIns="34275" rIns="68575" bIns="34275" anchor="ctr" anchorCtr="0">
            <a:noAutofit/>
          </a:bodyPr>
          <a:lstStyle>
            <a:lvl1pPr marR="0" lvl="0" algn="l" rtl="0">
              <a:lnSpc>
                <a:spcPct val="95000"/>
              </a:lnSpc>
              <a:spcBef>
                <a:spcPts val="0"/>
              </a:spcBef>
              <a:spcAft>
                <a:spcPts val="0"/>
              </a:spcAft>
              <a:buClr>
                <a:schemeClr val="lt1"/>
              </a:buClr>
              <a:buSzPts val="2300"/>
              <a:buFont typeface="Calibri"/>
              <a:buNone/>
              <a:defRPr sz="2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13"/>
          <p:cNvSpPr txBox="1">
            <a:spLocks noGrp="1"/>
          </p:cNvSpPr>
          <p:nvPr>
            <p:ph type="body" idx="1"/>
          </p:nvPr>
        </p:nvSpPr>
        <p:spPr>
          <a:xfrm>
            <a:off x="960120" y="1643062"/>
            <a:ext cx="7221300" cy="29895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100000"/>
              </a:lnSpc>
              <a:spcBef>
                <a:spcPts val="1100"/>
              </a:spcBef>
              <a:spcAft>
                <a:spcPts val="0"/>
              </a:spcAft>
              <a:buClr>
                <a:schemeClr val="dk1"/>
              </a:buClr>
              <a:buSzPts val="1700"/>
              <a:buFont typeface="Noto Sans Symbols"/>
              <a:buChar char="▪"/>
              <a:defRPr sz="1700" b="0" i="0" u="none" strike="noStrike" cap="none">
                <a:solidFill>
                  <a:schemeClr val="dk1"/>
                </a:solidFill>
                <a:latin typeface="Calibri"/>
                <a:ea typeface="Calibri"/>
                <a:cs typeface="Calibri"/>
                <a:sym typeface="Calibri"/>
              </a:defRPr>
            </a:lvl1pPr>
            <a:lvl2pPr marL="914400" marR="0" lvl="1" indent="-323850" algn="l" rtl="0">
              <a:lnSpc>
                <a:spcPct val="100000"/>
              </a:lnSpc>
              <a:spcBef>
                <a:spcPts val="200"/>
              </a:spcBef>
              <a:spcAft>
                <a:spcPts val="0"/>
              </a:spcAft>
              <a:buClr>
                <a:schemeClr val="dk1"/>
              </a:buClr>
              <a:buSzPts val="1500"/>
              <a:buFont typeface="Noto Sans Symbols"/>
              <a:buChar char="▪"/>
              <a:defRPr sz="15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200"/>
              </a:spcBef>
              <a:spcAft>
                <a:spcPts val="0"/>
              </a:spcAft>
              <a:buClr>
                <a:schemeClr val="dk1"/>
              </a:buClr>
              <a:buSzPts val="1400"/>
              <a:buFont typeface="Noto Sans Symbols"/>
              <a:buChar char="▪"/>
              <a:defRPr sz="14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Noto Sans Symbols"/>
              <a:buChar char="▪"/>
              <a:defRPr sz="12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dt" idx="10"/>
          </p:nvPr>
        </p:nvSpPr>
        <p:spPr>
          <a:xfrm>
            <a:off x="960120" y="4767263"/>
            <a:ext cx="14790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ftr" idx="11"/>
          </p:nvPr>
        </p:nvSpPr>
        <p:spPr>
          <a:xfrm>
            <a:off x="2439080" y="4767263"/>
            <a:ext cx="42657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7" name="Google Shape;57;p13"/>
          <p:cNvSpPr txBox="1">
            <a:spLocks noGrp="1"/>
          </p:cNvSpPr>
          <p:nvPr>
            <p:ph type="sldNum" idx="12"/>
          </p:nvPr>
        </p:nvSpPr>
        <p:spPr>
          <a:xfrm>
            <a:off x="6704920" y="4767263"/>
            <a:ext cx="14766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presidenthessek8pta@gmail.com"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hyperlink" Target="https://l.facebook.com/l.php?u=https%3A%2F%2Fhessek8pta.memberhub.store%2F%3Ffbclid%3DIwAR1CAwsBWJQB2MD_B1Y9BwPOH5KrO2tnYlvxrxCsG-xjYdpc9iyyINU-3H8&amp;h=AT1npK8anVYsW7u5PbPCDIs396No0EZnjU4l38W9uDoZvR3YggQWoGf2Y2C6WV6iKzb_qfpPqlhdarETSTgdMFNl_Xy9GDlJWhv4bqw5rjk8CLfcQXUyjb22fv5zcZAXbcyj7eTFtn2y_e4kzfFVYfMLXJxSq6pWxRQ7MtRy5sy31Ywq59zBi0MA48w5RuRcWThtHuJ21omHWxkhgYIeBhGk3WcdZBnyqFUrGyi8NSxHLL3fdr2Rgb3Cxa9R7T6eB__W7Y6aO3auKY3wtx0hIUQRGZl23jUBS7SES9kb7x3jgX5RHbakSwUpWj4EnCQq5dyfoVdSOqHDsLx3_C9iTGe66zaSm3EzKNyVisZVwNcf2Tt81-AHDUdJTjnhwT8Fzy3tStP7SezJdC3-ZftRzW6JRY2plORuvv-aDKvmedKTxSBN18NIh1qLA9_UTWE4SQTCbgICzogcFSpY-_jAUIuXF19avF6eGMEOBd6CAAaaZHvTd_r0mIJ5X3xrWOQ7Ck62npzHLZIGzg87EPpQRnpVKVoG4Cuns17z9ulUvkQYiLrjSs9CFeWiK8T18e4x-NMP-bXV9rU2y-zELDggZtK2Ke_MD4yhO_6uImQxM3PRtIN4njFsS1jKdkoosWHA-3k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docs.google.com/presentation/d/1sVb31iTPbn3lzVyzt1jnfm1Ylah8Wno8-MDagulRiXQ/edit?usp=sharing" TargetMode="External"/><Relationship Id="rId7" Type="http://schemas.openxmlformats.org/officeDocument/2006/relationships/hyperlink" Target="https://docs.google.com/presentation/d/1-lG3d_YMY4vJ6CDadrLoC0s-xvK73NhVMHDkp6PaJdM/edit#slide=id.g3e8e5943c1_0_40"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http://mrscoomer.weebly.com/" TargetMode="External"/><Relationship Id="rId5" Type="http://schemas.openxmlformats.org/officeDocument/2006/relationships/hyperlink" Target="https://hessek8gep.weebly.com/" TargetMode="External"/><Relationship Id="rId4" Type="http://schemas.openxmlformats.org/officeDocument/2006/relationships/hyperlink" Target="https://docs.google.com/presentation/d/1zl7Yqv9xcK6mbAolUVVHKbnyLZ0xphIcNXFTT8ZZpEY/edit?usp=sharin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flipgrid.com/s/54a0d86a6811" TargetMode="External"/><Relationship Id="rId13" Type="http://schemas.openxmlformats.org/officeDocument/2006/relationships/hyperlink" Target="https://flipgrid.com/s/d28c71abca0a" TargetMode="External"/><Relationship Id="rId3" Type="http://schemas.openxmlformats.org/officeDocument/2006/relationships/hyperlink" Target="https://sites.google.com/sccpss.com/hesseesol/home" TargetMode="External"/><Relationship Id="rId7" Type="http://schemas.openxmlformats.org/officeDocument/2006/relationships/hyperlink" Target="mailto:cherie.dennis@sccpss.com" TargetMode="External"/><Relationship Id="rId12" Type="http://schemas.openxmlformats.org/officeDocument/2006/relationships/image" Target="../media/image18.jpg"/><Relationship Id="rId2" Type="http://schemas.openxmlformats.org/officeDocument/2006/relationships/notesSlide" Target="../notesSlides/notesSlide12.xml"/><Relationship Id="rId16" Type="http://schemas.openxmlformats.org/officeDocument/2006/relationships/image" Target="../media/image20.jpg"/><Relationship Id="rId1" Type="http://schemas.openxmlformats.org/officeDocument/2006/relationships/slideLayout" Target="../slideLayouts/slideLayout16.xml"/><Relationship Id="rId6" Type="http://schemas.openxmlformats.org/officeDocument/2006/relationships/hyperlink" Target="https://flipgrid.com/s/bd30e6a8506b" TargetMode="External"/><Relationship Id="rId11" Type="http://schemas.openxmlformats.org/officeDocument/2006/relationships/image" Target="../media/image17.jpg"/><Relationship Id="rId5" Type="http://schemas.openxmlformats.org/officeDocument/2006/relationships/hyperlink" Target="mailto:Amanda.Wooten@sccpss.com" TargetMode="External"/><Relationship Id="rId15" Type="http://schemas.openxmlformats.org/officeDocument/2006/relationships/image" Target="../media/image19.jpg"/><Relationship Id="rId10" Type="http://schemas.openxmlformats.org/officeDocument/2006/relationships/image" Target="../media/image16.jpg"/><Relationship Id="rId4" Type="http://schemas.openxmlformats.org/officeDocument/2006/relationships/hyperlink" Target="https://flipgrid.com/s/1bc761feab5b" TargetMode="External"/><Relationship Id="rId9" Type="http://schemas.openxmlformats.org/officeDocument/2006/relationships/hyperlink" Target="mailto:kelli.lawson@sccpss.com" TargetMode="External"/><Relationship Id="rId14" Type="http://schemas.openxmlformats.org/officeDocument/2006/relationships/hyperlink" Target="mailto:rhaquay.youmans@sccpss.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pwww.sccpss.com/dad/sis/Pages/Parent-Access.aspx" TargetMode="External"/><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spwww.sccpss.com/dad/sis/Pages/Training-Videos.aspx" TargetMode="External"/><Relationship Id="rId5" Type="http://schemas.openxmlformats.org/officeDocument/2006/relationships/hyperlink" Target="https://sccpss.powerschool.com/public/home.html" TargetMode="External"/><Relationship Id="rId4" Type="http://schemas.openxmlformats.org/officeDocument/2006/relationships/hyperlink" Target="https://savannahchatham.az1.qualtrics.com/jfe/form/SV_9Sme3EiH8cNFJq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 Id="rId9"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hyperlink" Target="https://jones1stgradehesse.weebly.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hyperlink" Target="https://itslearning.com/global/about-us/resources/overview-video/"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internet.savannah.chatham.k12.ga.us/schools/Hesse_Elementary/default.aspx" TargetMode="External"/><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hyperlink" Target="mailto:jessica.fowler@sccpss.com" TargetMode="External"/><Relationship Id="rId4" Type="http://schemas.openxmlformats.org/officeDocument/2006/relationships/hyperlink" Target="https://hesse1stgrade.wixsite.com/hesse1stgrad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mailto:jessica.fowler@sccpss.com"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s://spwww.sccpss.com/Documents/PARENT%20GUIDE%20booklet%20SY2020%202021%20VIRTUAL%20LEARNING882020.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hyperlink" Target="http://drive.google.com/file/d/1Wua0TELP1XBSarnMOS631Y2ciYjZYMbR/view" TargetMode="External"/><Relationship Id="rId4" Type="http://schemas.openxmlformats.org/officeDocument/2006/relationships/hyperlink" Target="mailto:kimberly.newman@sccpss.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drive.google.com/file/d/1uvGvol9-n3ifXcYC9T2gvQ4Y8RSod-HL/view" TargetMode="External"/><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drive.google.com/file/d/1ktYhr3pijA495Q9fDQ6ZgSO0I_Wd94tK/view" TargetMode="External"/><Relationship Id="rId5" Type="http://schemas.openxmlformats.org/officeDocument/2006/relationships/hyperlink" Target="mailto:jennie.thompson@sccpss.com" TargetMode="External"/><Relationship Id="rId4" Type="http://schemas.openxmlformats.org/officeDocument/2006/relationships/hyperlink" Target="mailto:Erica.ross@sccpss.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laurie.conner@sccpss.com" TargetMode="External"/><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mailto:Cookie.brookshire@sccpss.com" TargetMode="External"/><Relationship Id="rId5" Type="http://schemas.openxmlformats.org/officeDocument/2006/relationships/hyperlink" Target="mailto:robin.steplight@sccpss.com" TargetMode="External"/><Relationship Id="rId4" Type="http://schemas.openxmlformats.org/officeDocument/2006/relationships/hyperlink" Target="mailto:melissa.fields@sccps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donna.rudser-Sikes@sccpss.com"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hyperlink" Target="mailto:samantha.ramsey@sccpss.com" TargetMode="External"/><Relationship Id="rId3" Type="http://schemas.openxmlformats.org/officeDocument/2006/relationships/hyperlink" Target="mailto:mark.fordham@sccpss.com" TargetMode="External"/><Relationship Id="rId7" Type="http://schemas.openxmlformats.org/officeDocument/2006/relationships/hyperlink" Target="mailto:erin.miller@sccpss.com"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mailto:stacey.reid@sccpss.com" TargetMode="External"/><Relationship Id="rId5" Type="http://schemas.openxmlformats.org/officeDocument/2006/relationships/hyperlink" Target="mailto:bathsheba.cherry@sccpss.com" TargetMode="External"/><Relationship Id="rId4" Type="http://schemas.openxmlformats.org/officeDocument/2006/relationships/hyperlink" Target="mailto:stephanie.small@sccpss.com" TargetMode="Externa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mailto:Stacey.reid@sccpss.com"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ctrTitle"/>
          </p:nvPr>
        </p:nvSpPr>
        <p:spPr>
          <a:xfrm>
            <a:off x="2023591" y="1150149"/>
            <a:ext cx="7269600" cy="19209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5400"/>
              <a:buFont typeface="Arial"/>
              <a:buNone/>
            </a:pPr>
            <a:r>
              <a:rPr lang="en" sz="5400">
                <a:latin typeface="Arial"/>
                <a:ea typeface="Arial"/>
                <a:cs typeface="Arial"/>
                <a:sym typeface="Arial"/>
              </a:rPr>
              <a:t>Hesse K-8 is the P.L.A.C.E. to Be!</a:t>
            </a:r>
            <a:endParaRPr/>
          </a:p>
        </p:txBody>
      </p:sp>
      <p:sp>
        <p:nvSpPr>
          <p:cNvPr id="138" name="Google Shape;138;p25"/>
          <p:cNvSpPr txBox="1">
            <a:spLocks noGrp="1"/>
          </p:cNvSpPr>
          <p:nvPr>
            <p:ph type="subTitle" idx="1"/>
          </p:nvPr>
        </p:nvSpPr>
        <p:spPr>
          <a:xfrm>
            <a:off x="2381399" y="3403994"/>
            <a:ext cx="6375000" cy="6489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Clr>
                <a:schemeClr val="lt1"/>
              </a:buClr>
              <a:buSzPts val="1800"/>
              <a:buNone/>
            </a:pPr>
            <a:r>
              <a:rPr lang="en">
                <a:solidFill>
                  <a:schemeClr val="lt1"/>
                </a:solidFill>
                <a:latin typeface="Arial"/>
                <a:ea typeface="Arial"/>
                <a:cs typeface="Arial"/>
                <a:sym typeface="Arial"/>
              </a:rPr>
              <a:t>2020-2021 Virtual Open House </a:t>
            </a:r>
            <a:endParaRPr/>
          </a:p>
          <a:p>
            <a:pPr marL="0" lvl="0" indent="0" algn="ctr" rtl="0">
              <a:lnSpc>
                <a:spcPct val="100000"/>
              </a:lnSpc>
              <a:spcBef>
                <a:spcPts val="0"/>
              </a:spcBef>
              <a:spcAft>
                <a:spcPts val="0"/>
              </a:spcAft>
              <a:buClr>
                <a:schemeClr val="lt1"/>
              </a:buClr>
              <a:buSzPts val="1800"/>
              <a:buNone/>
            </a:pPr>
            <a:r>
              <a:rPr lang="en">
                <a:solidFill>
                  <a:schemeClr val="lt1"/>
                </a:solidFill>
                <a:latin typeface="Arial"/>
                <a:ea typeface="Arial"/>
                <a:cs typeface="Arial"/>
                <a:sym typeface="Arial"/>
              </a:rPr>
              <a:t>Hesse K-8 School</a:t>
            </a:r>
            <a:endParaRPr/>
          </a:p>
          <a:p>
            <a:pPr marL="0" lvl="0" indent="0" algn="l" rtl="0">
              <a:lnSpc>
                <a:spcPct val="100000"/>
              </a:lnSpc>
              <a:spcBef>
                <a:spcPts val="0"/>
              </a:spcBef>
              <a:spcAft>
                <a:spcPts val="0"/>
              </a:spcAft>
              <a:buClr>
                <a:schemeClr val="dk1"/>
              </a:buClr>
              <a:buSzPts val="1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170257" y="340364"/>
            <a:ext cx="7221300" cy="1021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t>Hesse K8 PTA Membership</a:t>
            </a:r>
            <a:endParaRPr sz="3600"/>
          </a:p>
        </p:txBody>
      </p:sp>
      <p:sp>
        <p:nvSpPr>
          <p:cNvPr id="203" name="Google Shape;203;p33"/>
          <p:cNvSpPr txBox="1">
            <a:spLocks noGrp="1"/>
          </p:cNvSpPr>
          <p:nvPr>
            <p:ph type="body" idx="1"/>
          </p:nvPr>
        </p:nvSpPr>
        <p:spPr>
          <a:xfrm>
            <a:off x="893287" y="1643063"/>
            <a:ext cx="7288200" cy="3312300"/>
          </a:xfrm>
          <a:prstGeom prst="rect">
            <a:avLst/>
          </a:prstGeom>
        </p:spPr>
        <p:txBody>
          <a:bodyPr spcFirstLastPara="1" wrap="square" lIns="68575" tIns="34275" rIns="68575" bIns="34275" anchor="t" anchorCtr="0">
            <a:noAutofit/>
          </a:bodyPr>
          <a:lstStyle/>
          <a:p>
            <a:pPr marL="0" lvl="0" indent="0" algn="l" rtl="0">
              <a:spcBef>
                <a:spcPts val="1100"/>
              </a:spcBef>
              <a:spcAft>
                <a:spcPts val="0"/>
              </a:spcAft>
              <a:buNone/>
            </a:pPr>
            <a:r>
              <a:rPr lang="en" sz="2000"/>
              <a:t>Please support your school by joining Hesse K8 PTA…</a:t>
            </a:r>
            <a:endParaRPr sz="2000"/>
          </a:p>
          <a:p>
            <a:pPr marL="0" lvl="0" indent="0" algn="l" rtl="0">
              <a:spcBef>
                <a:spcPts val="1100"/>
              </a:spcBef>
              <a:spcAft>
                <a:spcPts val="0"/>
              </a:spcAft>
              <a:buNone/>
            </a:pPr>
            <a:r>
              <a:rPr lang="en" b="1"/>
              <a:t>Michele Smith, PTA President</a:t>
            </a:r>
            <a:r>
              <a:rPr lang="en"/>
              <a:t>  </a:t>
            </a:r>
            <a:r>
              <a:rPr lang="en" u="sng">
                <a:solidFill>
                  <a:schemeClr val="hlink"/>
                </a:solidFill>
                <a:hlinkClick r:id="rId3"/>
              </a:rPr>
              <a:t>presidenthessek8pta@gmail.com</a:t>
            </a:r>
            <a:endParaRPr/>
          </a:p>
          <a:p>
            <a:pPr marL="0" lvl="0" indent="0" algn="l" rtl="0">
              <a:lnSpc>
                <a:spcPct val="115000"/>
              </a:lnSpc>
              <a:spcBef>
                <a:spcPts val="0"/>
              </a:spcBef>
              <a:spcAft>
                <a:spcPts val="0"/>
              </a:spcAft>
              <a:buNone/>
            </a:pPr>
            <a:endParaRPr sz="1800">
              <a:solidFill>
                <a:srgbClr val="1C1E21"/>
              </a:solidFill>
              <a:latin typeface="Arial"/>
              <a:ea typeface="Arial"/>
              <a:cs typeface="Arial"/>
              <a:sym typeface="Arial"/>
            </a:endParaRPr>
          </a:p>
          <a:p>
            <a:pPr marL="0" lvl="0" indent="0" algn="l" rtl="0">
              <a:lnSpc>
                <a:spcPct val="115000"/>
              </a:lnSpc>
              <a:spcBef>
                <a:spcPts val="400"/>
              </a:spcBef>
              <a:spcAft>
                <a:spcPts val="0"/>
              </a:spcAft>
              <a:buNone/>
            </a:pPr>
            <a:r>
              <a:rPr lang="en" sz="1800">
                <a:solidFill>
                  <a:srgbClr val="1C1E21"/>
                </a:solidFill>
                <a:latin typeface="Arial"/>
                <a:ea typeface="Arial"/>
                <a:cs typeface="Arial"/>
                <a:sym typeface="Arial"/>
              </a:rPr>
              <a:t>Join PTA today! Memberships are $5 per person. </a:t>
            </a:r>
            <a:endParaRPr sz="1800">
              <a:solidFill>
                <a:srgbClr val="1C1E21"/>
              </a:solidFill>
              <a:latin typeface="Arial"/>
              <a:ea typeface="Arial"/>
              <a:cs typeface="Arial"/>
              <a:sym typeface="Arial"/>
            </a:endParaRPr>
          </a:p>
          <a:p>
            <a:pPr marL="0" lvl="0" indent="0" algn="l" rtl="0">
              <a:lnSpc>
                <a:spcPct val="115000"/>
              </a:lnSpc>
              <a:spcBef>
                <a:spcPts val="400"/>
              </a:spcBef>
              <a:spcAft>
                <a:spcPts val="0"/>
              </a:spcAft>
              <a:buClr>
                <a:schemeClr val="dk1"/>
              </a:buClr>
              <a:buSzPts val="800"/>
              <a:buFont typeface="Arial"/>
              <a:buNone/>
            </a:pPr>
            <a:r>
              <a:rPr lang="en" sz="1800">
                <a:solidFill>
                  <a:srgbClr val="1C1E21"/>
                </a:solidFill>
                <a:latin typeface="Arial"/>
                <a:ea typeface="Arial"/>
                <a:cs typeface="Arial"/>
                <a:sym typeface="Arial"/>
              </a:rPr>
              <a:t>Use the link below to join online.</a:t>
            </a:r>
            <a:endParaRPr sz="1800">
              <a:solidFill>
                <a:srgbClr val="1C1E21"/>
              </a:solidFill>
              <a:latin typeface="Arial"/>
              <a:ea typeface="Arial"/>
              <a:cs typeface="Arial"/>
              <a:sym typeface="Arial"/>
            </a:endParaRPr>
          </a:p>
          <a:p>
            <a:pPr marL="0" lvl="0" indent="0" algn="l" rtl="0">
              <a:spcBef>
                <a:spcPts val="1100"/>
              </a:spcBef>
              <a:spcAft>
                <a:spcPts val="0"/>
              </a:spcAft>
              <a:buNone/>
            </a:pPr>
            <a:r>
              <a:rPr lang="en" sz="1800">
                <a:solidFill>
                  <a:srgbClr val="385898"/>
                </a:solidFill>
                <a:uFill>
                  <a:noFill/>
                </a:uFill>
                <a:latin typeface="Arial"/>
                <a:ea typeface="Arial"/>
                <a:cs typeface="Arial"/>
                <a:sym typeface="Arial"/>
                <a:hlinkClick r:id="rId4"/>
              </a:rPr>
              <a:t>https://hessek8pta.memberhub.store/</a:t>
            </a:r>
            <a:endParaRPr sz="2400">
              <a:latin typeface="Arial"/>
              <a:ea typeface="Arial"/>
              <a:cs typeface="Arial"/>
              <a:sym typeface="Arial"/>
            </a:endParaRPr>
          </a:p>
          <a:p>
            <a:pPr marL="0" lvl="0" indent="0" algn="l" rtl="0">
              <a:spcBef>
                <a:spcPts val="1100"/>
              </a:spcBef>
              <a:spcAft>
                <a:spcPts val="0"/>
              </a:spcAft>
              <a:buNone/>
            </a:pPr>
            <a:r>
              <a:rPr lang="en" sz="1800" b="1">
                <a:latin typeface="Impact"/>
                <a:ea typeface="Impact"/>
                <a:cs typeface="Impact"/>
                <a:sym typeface="Impact"/>
              </a:rPr>
              <a:t>                        </a:t>
            </a:r>
            <a:endParaRPr sz="1800" b="1">
              <a:latin typeface="Impact"/>
              <a:ea typeface="Impact"/>
              <a:cs typeface="Impact"/>
              <a:sym typeface="Impact"/>
            </a:endParaRPr>
          </a:p>
          <a:p>
            <a:pPr marL="0" lvl="0" indent="0" algn="l" rtl="0">
              <a:spcBef>
                <a:spcPts val="1100"/>
              </a:spcBef>
              <a:spcAft>
                <a:spcPts val="0"/>
              </a:spcAft>
              <a:buNone/>
            </a:pPr>
            <a:r>
              <a:rPr lang="en" sz="1800" b="1">
                <a:latin typeface="Impact"/>
                <a:ea typeface="Impact"/>
                <a:cs typeface="Impact"/>
                <a:sym typeface="Impact"/>
              </a:rPr>
              <a:t>Don’t HIBERNATE…. PARTICIPATE!!</a:t>
            </a:r>
            <a:endParaRPr sz="1800" b="1">
              <a:latin typeface="Impact"/>
              <a:ea typeface="Impact"/>
              <a:cs typeface="Impact"/>
              <a:sym typeface="Impact"/>
            </a:endParaRPr>
          </a:p>
        </p:txBody>
      </p:sp>
      <p:pic>
        <p:nvPicPr>
          <p:cNvPr id="204" name="Google Shape;204;p33"/>
          <p:cNvPicPr preferRelativeResize="0"/>
          <p:nvPr/>
        </p:nvPicPr>
        <p:blipFill>
          <a:blip r:embed="rId5">
            <a:alphaModFix/>
          </a:blip>
          <a:stretch>
            <a:fillRect/>
          </a:stretch>
        </p:blipFill>
        <p:spPr>
          <a:xfrm>
            <a:off x="6836550" y="2872106"/>
            <a:ext cx="2013469" cy="19799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0" y="274746"/>
            <a:ext cx="8875500" cy="11031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lt1"/>
              </a:buClr>
              <a:buSzPts val="3200"/>
              <a:buFont typeface="Arial"/>
              <a:buNone/>
            </a:pPr>
            <a:r>
              <a:rPr lang="en" sz="3600">
                <a:solidFill>
                  <a:srgbClr val="FFFFFF"/>
                </a:solidFill>
                <a:latin typeface="Arial"/>
                <a:ea typeface="Arial"/>
                <a:cs typeface="Arial"/>
                <a:sym typeface="Arial"/>
              </a:rPr>
              <a:t>Hesse Information</a:t>
            </a:r>
            <a:endParaRPr sz="3600">
              <a:solidFill>
                <a:srgbClr val="FFFFFF"/>
              </a:solidFill>
              <a:latin typeface="Arial"/>
              <a:ea typeface="Arial"/>
              <a:cs typeface="Arial"/>
              <a:sym typeface="Arial"/>
            </a:endParaRPr>
          </a:p>
        </p:txBody>
      </p:sp>
      <p:sp>
        <p:nvSpPr>
          <p:cNvPr id="210" name="Google Shape;210;p34"/>
          <p:cNvSpPr txBox="1">
            <a:spLocks noGrp="1"/>
          </p:cNvSpPr>
          <p:nvPr>
            <p:ph type="body" idx="1"/>
          </p:nvPr>
        </p:nvSpPr>
        <p:spPr>
          <a:xfrm>
            <a:off x="3548231" y="1461056"/>
            <a:ext cx="5595900" cy="38073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200"/>
              <a:buNone/>
            </a:pPr>
            <a:r>
              <a:rPr lang="en" sz="2300">
                <a:latin typeface="Arial"/>
                <a:ea typeface="Arial"/>
                <a:cs typeface="Arial"/>
                <a:sym typeface="Arial"/>
              </a:rPr>
              <a:t>Connections </a:t>
            </a:r>
            <a:endParaRPr sz="23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r>
              <a:rPr lang="en" sz="1400" u="sng">
                <a:solidFill>
                  <a:schemeClr val="hlink"/>
                </a:solidFill>
                <a:latin typeface="Arial"/>
                <a:ea typeface="Arial"/>
                <a:cs typeface="Arial"/>
                <a:sym typeface="Arial"/>
                <a:hlinkClick r:id="rId3"/>
              </a:rPr>
              <a:t>https://docs.google.com/presentation/d/1sVb31iTPbn3lzVyzt1jnfm1Ylah8Wno8-MDagulRiXQ/edit?usp=sharing</a:t>
            </a:r>
            <a:endParaRPr sz="14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14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r>
              <a:rPr lang="en" sz="2300">
                <a:latin typeface="Arial"/>
                <a:ea typeface="Arial"/>
                <a:cs typeface="Arial"/>
                <a:sym typeface="Arial"/>
              </a:rPr>
              <a:t>EIP Services</a:t>
            </a:r>
            <a:endParaRPr sz="23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r>
              <a:rPr lang="en" sz="1400" u="sng">
                <a:solidFill>
                  <a:schemeClr val="hlink"/>
                </a:solidFill>
                <a:latin typeface="Arial"/>
                <a:ea typeface="Arial"/>
                <a:cs typeface="Arial"/>
                <a:sym typeface="Arial"/>
                <a:hlinkClick r:id="rId4"/>
              </a:rPr>
              <a:t>https://docs.google.com/presentation/d/1zl7Yqv9xcK6mbAolUVVHKbnyLZ0xphIcNXFTT8ZZpEY/edit?usp=sharing</a:t>
            </a:r>
            <a:endParaRPr sz="14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12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r>
              <a:rPr lang="en" sz="2300">
                <a:latin typeface="Arial"/>
                <a:ea typeface="Arial"/>
                <a:cs typeface="Arial"/>
                <a:sym typeface="Arial"/>
              </a:rPr>
              <a:t>Gifted Services</a:t>
            </a:r>
            <a:endParaRPr sz="2300">
              <a:latin typeface="Arial"/>
              <a:ea typeface="Arial"/>
              <a:cs typeface="Arial"/>
              <a:sym typeface="Arial"/>
            </a:endParaRPr>
          </a:p>
          <a:p>
            <a:pPr marL="342900" lvl="0" indent="-152400" algn="ctr" rtl="0">
              <a:lnSpc>
                <a:spcPct val="100000"/>
              </a:lnSpc>
              <a:spcBef>
                <a:spcPts val="0"/>
              </a:spcBef>
              <a:spcAft>
                <a:spcPts val="0"/>
              </a:spcAft>
              <a:buClr>
                <a:schemeClr val="dk1"/>
              </a:buClr>
              <a:buSzPts val="3000"/>
              <a:buFont typeface="Arial"/>
              <a:buNone/>
            </a:pPr>
            <a:r>
              <a:rPr lang="en" sz="1200">
                <a:solidFill>
                  <a:srgbClr val="9900FF"/>
                </a:solidFill>
                <a:latin typeface="Merriweather"/>
                <a:ea typeface="Merriweather"/>
                <a:cs typeface="Merriweather"/>
                <a:sym typeface="Merriweather"/>
              </a:rPr>
              <a:t>Gifted Education Program at Hesse, please visit: </a:t>
            </a:r>
            <a:r>
              <a:rPr lang="en" sz="1200" u="sng">
                <a:solidFill>
                  <a:srgbClr val="9900FF"/>
                </a:solidFill>
                <a:latin typeface="Merriweather"/>
                <a:ea typeface="Merriweather"/>
                <a:cs typeface="Merriweather"/>
                <a:sym typeface="Merriweather"/>
                <a:hlinkClick r:id="rId5"/>
              </a:rPr>
              <a:t>https://hessek8gep.weebly.com/</a:t>
            </a:r>
            <a:endParaRPr sz="1200">
              <a:solidFill>
                <a:srgbClr val="9900FF"/>
              </a:solidFill>
              <a:latin typeface="Merriweather"/>
              <a:ea typeface="Merriweather"/>
              <a:cs typeface="Merriweather"/>
              <a:sym typeface="Merriweather"/>
            </a:endParaRPr>
          </a:p>
          <a:p>
            <a:pPr marL="342900" lvl="0" indent="-152400" algn="ctr" rtl="0">
              <a:lnSpc>
                <a:spcPct val="100000"/>
              </a:lnSpc>
              <a:spcBef>
                <a:spcPts val="0"/>
              </a:spcBef>
              <a:spcAft>
                <a:spcPts val="0"/>
              </a:spcAft>
              <a:buClr>
                <a:schemeClr val="dk1"/>
              </a:buClr>
              <a:buSzPts val="3000"/>
              <a:buNone/>
            </a:pPr>
            <a:r>
              <a:rPr lang="en" sz="1200">
                <a:solidFill>
                  <a:srgbClr val="9900FF"/>
                </a:solidFill>
                <a:latin typeface="Merriweather"/>
                <a:ea typeface="Merriweather"/>
                <a:cs typeface="Merriweather"/>
                <a:sym typeface="Merriweather"/>
              </a:rPr>
              <a:t>For more information about Hesse’s First Grade Gifted class, please visit: </a:t>
            </a:r>
            <a:r>
              <a:rPr lang="en" sz="1200" u="sng">
                <a:solidFill>
                  <a:srgbClr val="9900FF"/>
                </a:solidFill>
                <a:latin typeface="Merriweather"/>
                <a:ea typeface="Merriweather"/>
                <a:cs typeface="Merriweather"/>
                <a:sym typeface="Merriweather"/>
                <a:hlinkClick r:id="rId6"/>
              </a:rPr>
              <a:t>http://mrscoomer.weebly.com/</a:t>
            </a:r>
            <a:endParaRPr sz="23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r>
              <a:rPr lang="en" sz="2300">
                <a:latin typeface="Arial"/>
                <a:ea typeface="Arial"/>
                <a:cs typeface="Arial"/>
                <a:sym typeface="Arial"/>
              </a:rPr>
              <a:t>ESOL Services </a:t>
            </a:r>
            <a:endParaRPr sz="2300">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r>
              <a:rPr lang="en" sz="1100" u="sng">
                <a:solidFill>
                  <a:schemeClr val="hlink"/>
                </a:solidFill>
                <a:highlight>
                  <a:srgbClr val="FFFFFF"/>
                </a:highlight>
                <a:hlinkClick r:id="rId7"/>
              </a:rPr>
              <a:t>https://docs.google.com/presentation/d/1-lG3d_YMY4vJ6CDadrLoC0s-xvK73NhVMHDkp6PaJdM/edit#slide=id.g3e8e5943c1_0_40</a:t>
            </a:r>
            <a:endParaRPr sz="3400">
              <a:latin typeface="Arial"/>
              <a:ea typeface="Arial"/>
              <a:cs typeface="Arial"/>
              <a:sym typeface="Arial"/>
            </a:endParaRPr>
          </a:p>
        </p:txBody>
      </p:sp>
      <p:pic>
        <p:nvPicPr>
          <p:cNvPr id="211" name="Google Shape;211;p34"/>
          <p:cNvPicPr preferRelativeResize="0"/>
          <p:nvPr/>
        </p:nvPicPr>
        <p:blipFill rotWithShape="1">
          <a:blip r:embed="rId8">
            <a:alphaModFix/>
          </a:blip>
          <a:srcRect/>
          <a:stretch/>
        </p:blipFill>
        <p:spPr>
          <a:xfrm>
            <a:off x="365756" y="1972277"/>
            <a:ext cx="2714625" cy="17002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195981" y="493125"/>
            <a:ext cx="8313600" cy="628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100">
                <a:latin typeface="Oswald"/>
                <a:ea typeface="Oswald"/>
                <a:cs typeface="Oswald"/>
                <a:sym typeface="Oswald"/>
              </a:rPr>
              <a:t>ESOL  : Escuela Primaria y Media</a:t>
            </a:r>
            <a:endParaRPr sz="3100">
              <a:latin typeface="Oswald"/>
              <a:ea typeface="Oswald"/>
              <a:cs typeface="Oswald"/>
              <a:sym typeface="Oswald"/>
            </a:endParaRPr>
          </a:p>
          <a:p>
            <a:pPr marL="0" lvl="0" indent="0" algn="l" rtl="0">
              <a:spcBef>
                <a:spcPts val="0"/>
              </a:spcBef>
              <a:spcAft>
                <a:spcPts val="0"/>
              </a:spcAft>
              <a:buNone/>
            </a:pPr>
            <a:r>
              <a:rPr lang="en" sz="1600">
                <a:latin typeface="Oswald"/>
                <a:ea typeface="Oswald"/>
                <a:cs typeface="Oswald"/>
                <a:sym typeface="Oswald"/>
              </a:rPr>
              <a:t>Visite el sitio web de ESOL: </a:t>
            </a:r>
            <a:r>
              <a:rPr lang="en" sz="1700" u="sng">
                <a:solidFill>
                  <a:schemeClr val="hlink"/>
                </a:solidFill>
                <a:latin typeface="Oswald"/>
                <a:ea typeface="Oswald"/>
                <a:cs typeface="Oswald"/>
                <a:sym typeface="Oswald"/>
                <a:hlinkClick r:id="rId3"/>
              </a:rPr>
              <a:t>https://sites.google.com/sccpss.com/hesseesol/home</a:t>
            </a:r>
            <a:endParaRPr sz="1600">
              <a:latin typeface="Oswald"/>
              <a:ea typeface="Oswald"/>
              <a:cs typeface="Oswald"/>
              <a:sym typeface="Oswald"/>
            </a:endParaRPr>
          </a:p>
        </p:txBody>
      </p:sp>
      <p:graphicFrame>
        <p:nvGraphicFramePr>
          <p:cNvPr id="226" name="Google Shape;226;p36"/>
          <p:cNvGraphicFramePr/>
          <p:nvPr/>
        </p:nvGraphicFramePr>
        <p:xfrm>
          <a:off x="387994" y="1414106"/>
          <a:ext cx="8107725" cy="979375"/>
        </p:xfrm>
        <a:graphic>
          <a:graphicData uri="http://schemas.openxmlformats.org/drawingml/2006/table">
            <a:tbl>
              <a:tblPr>
                <a:noFill/>
              </a:tblPr>
              <a:tblGrid>
                <a:gridCol w="788875">
                  <a:extLst>
                    <a:ext uri="{9D8B030D-6E8A-4147-A177-3AD203B41FA5}">
                      <a16:colId xmlns:a16="http://schemas.microsoft.com/office/drawing/2014/main" val="20000"/>
                    </a:ext>
                  </a:extLst>
                </a:gridCol>
                <a:gridCol w="569875">
                  <a:extLst>
                    <a:ext uri="{9D8B030D-6E8A-4147-A177-3AD203B41FA5}">
                      <a16:colId xmlns:a16="http://schemas.microsoft.com/office/drawing/2014/main" val="20001"/>
                    </a:ext>
                  </a:extLst>
                </a:gridCol>
                <a:gridCol w="708200">
                  <a:extLst>
                    <a:ext uri="{9D8B030D-6E8A-4147-A177-3AD203B41FA5}">
                      <a16:colId xmlns:a16="http://schemas.microsoft.com/office/drawing/2014/main" val="20002"/>
                    </a:ext>
                  </a:extLst>
                </a:gridCol>
                <a:gridCol w="867675">
                  <a:extLst>
                    <a:ext uri="{9D8B030D-6E8A-4147-A177-3AD203B41FA5}">
                      <a16:colId xmlns:a16="http://schemas.microsoft.com/office/drawing/2014/main" val="20003"/>
                    </a:ext>
                  </a:extLst>
                </a:gridCol>
                <a:gridCol w="721600">
                  <a:extLst>
                    <a:ext uri="{9D8B030D-6E8A-4147-A177-3AD203B41FA5}">
                      <a16:colId xmlns:a16="http://schemas.microsoft.com/office/drawing/2014/main" val="20004"/>
                    </a:ext>
                  </a:extLst>
                </a:gridCol>
                <a:gridCol w="834975">
                  <a:extLst>
                    <a:ext uri="{9D8B030D-6E8A-4147-A177-3AD203B41FA5}">
                      <a16:colId xmlns:a16="http://schemas.microsoft.com/office/drawing/2014/main" val="20005"/>
                    </a:ext>
                  </a:extLst>
                </a:gridCol>
                <a:gridCol w="834975">
                  <a:extLst>
                    <a:ext uri="{9D8B030D-6E8A-4147-A177-3AD203B41FA5}">
                      <a16:colId xmlns:a16="http://schemas.microsoft.com/office/drawing/2014/main" val="20006"/>
                    </a:ext>
                  </a:extLst>
                </a:gridCol>
                <a:gridCol w="984825">
                  <a:extLst>
                    <a:ext uri="{9D8B030D-6E8A-4147-A177-3AD203B41FA5}">
                      <a16:colId xmlns:a16="http://schemas.microsoft.com/office/drawing/2014/main" val="20007"/>
                    </a:ext>
                  </a:extLst>
                </a:gridCol>
                <a:gridCol w="788875">
                  <a:extLst>
                    <a:ext uri="{9D8B030D-6E8A-4147-A177-3AD203B41FA5}">
                      <a16:colId xmlns:a16="http://schemas.microsoft.com/office/drawing/2014/main" val="20008"/>
                    </a:ext>
                  </a:extLst>
                </a:gridCol>
                <a:gridCol w="1007850">
                  <a:extLst>
                    <a:ext uri="{9D8B030D-6E8A-4147-A177-3AD203B41FA5}">
                      <a16:colId xmlns:a16="http://schemas.microsoft.com/office/drawing/2014/main" val="20009"/>
                    </a:ext>
                  </a:extLst>
                </a:gridCol>
              </a:tblGrid>
              <a:tr h="386500">
                <a:tc gridSpan="7">
                  <a:txBody>
                    <a:bodyPr/>
                    <a:lstStyle/>
                    <a:p>
                      <a:pPr marL="0" lvl="0" indent="0" algn="ctr" rtl="0">
                        <a:spcBef>
                          <a:spcPts val="0"/>
                        </a:spcBef>
                        <a:spcAft>
                          <a:spcPts val="0"/>
                        </a:spcAft>
                        <a:buNone/>
                      </a:pPr>
                      <a:r>
                        <a:rPr lang="en" sz="1300">
                          <a:latin typeface="Oswald"/>
                          <a:ea typeface="Oswald"/>
                          <a:cs typeface="Oswald"/>
                          <a:sym typeface="Oswald"/>
                        </a:rPr>
                        <a:t>Escuela Primaria / Elementary School</a:t>
                      </a:r>
                      <a:endParaRPr sz="1300">
                        <a:latin typeface="Oswald"/>
                        <a:ea typeface="Oswald"/>
                        <a:cs typeface="Oswald"/>
                        <a:sym typeface="Oswald"/>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lvl="0" indent="0" algn="ctr" rtl="0">
                        <a:spcBef>
                          <a:spcPts val="0"/>
                        </a:spcBef>
                        <a:spcAft>
                          <a:spcPts val="0"/>
                        </a:spcAft>
                        <a:buNone/>
                      </a:pPr>
                      <a:r>
                        <a:rPr lang="en" sz="1300">
                          <a:solidFill>
                            <a:schemeClr val="dk1"/>
                          </a:solidFill>
                          <a:latin typeface="Oswald"/>
                          <a:ea typeface="Oswald"/>
                          <a:cs typeface="Oswald"/>
                          <a:sym typeface="Oswald"/>
                        </a:rPr>
                        <a:t>Escuela Media / Middle School</a:t>
                      </a:r>
                      <a:endParaRPr sz="1300">
                        <a:solidFill>
                          <a:schemeClr val="dk1"/>
                        </a:solidFill>
                        <a:latin typeface="Oswald"/>
                        <a:ea typeface="Oswald"/>
                        <a:cs typeface="Oswald"/>
                        <a:sym typeface="Oswald"/>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875">
                <a:tc gridSpan="2">
                  <a:txBody>
                    <a:bodyPr/>
                    <a:lstStyle/>
                    <a:p>
                      <a:pPr marL="0" lvl="0" indent="0" algn="l" rtl="0">
                        <a:spcBef>
                          <a:spcPts val="0"/>
                        </a:spcBef>
                        <a:spcAft>
                          <a:spcPts val="0"/>
                        </a:spcAft>
                        <a:buNone/>
                      </a:pPr>
                      <a:r>
                        <a:rPr lang="en" sz="1300">
                          <a:latin typeface="Oswald"/>
                          <a:ea typeface="Oswald"/>
                          <a:cs typeface="Oswald"/>
                          <a:sym typeface="Oswald"/>
                        </a:rPr>
                        <a:t>Pre-escolar / Kindergarten</a:t>
                      </a:r>
                      <a:endParaRPr sz="1300">
                        <a:latin typeface="Oswald"/>
                        <a:ea typeface="Oswald"/>
                        <a:cs typeface="Oswald"/>
                        <a:sym typeface="Oswald"/>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hMerge="1">
                  <a:txBody>
                    <a:bodyPr/>
                    <a:lstStyle/>
                    <a:p>
                      <a:endParaRPr lang="en-US"/>
                    </a:p>
                  </a:txBody>
                  <a:tcPr/>
                </a:tc>
                <a:tc>
                  <a:txBody>
                    <a:bodyPr/>
                    <a:lstStyle/>
                    <a:p>
                      <a:pPr marL="0" lvl="0" indent="0" algn="ctr" rtl="0">
                        <a:spcBef>
                          <a:spcPts val="0"/>
                        </a:spcBef>
                        <a:spcAft>
                          <a:spcPts val="0"/>
                        </a:spcAft>
                        <a:buNone/>
                      </a:pPr>
                      <a:r>
                        <a:rPr lang="en" sz="1300">
                          <a:solidFill>
                            <a:schemeClr val="dk1"/>
                          </a:solidFill>
                          <a:latin typeface="Oswald"/>
                          <a:ea typeface="Oswald"/>
                          <a:cs typeface="Oswald"/>
                          <a:sym typeface="Oswald"/>
                        </a:rPr>
                        <a:t>1º</a:t>
                      </a:r>
                      <a:endParaRPr sz="1300">
                        <a:solidFill>
                          <a:schemeClr val="dk1"/>
                        </a:solidFill>
                        <a:latin typeface="Oswald"/>
                        <a:ea typeface="Oswald"/>
                        <a:cs typeface="Oswald"/>
                        <a:sym typeface="Oswald"/>
                      </a:endParaRPr>
                    </a:p>
                    <a:p>
                      <a:pPr marL="0" lvl="0" indent="0" algn="ctr" rtl="0">
                        <a:spcBef>
                          <a:spcPts val="0"/>
                        </a:spcBef>
                        <a:spcAft>
                          <a:spcPts val="0"/>
                        </a:spcAft>
                        <a:buNone/>
                      </a:pPr>
                      <a:r>
                        <a:rPr lang="en" sz="1300">
                          <a:solidFill>
                            <a:schemeClr val="dk1"/>
                          </a:solidFill>
                          <a:latin typeface="Oswald"/>
                          <a:ea typeface="Oswald"/>
                          <a:cs typeface="Oswald"/>
                          <a:sym typeface="Oswald"/>
                        </a:rPr>
                        <a:t>Grado</a:t>
                      </a:r>
                      <a:endParaRPr sz="1300">
                        <a:latin typeface="Oswald"/>
                        <a:ea typeface="Oswald"/>
                        <a:cs typeface="Oswald"/>
                        <a:sym typeface="Oswald"/>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sz="1300">
                          <a:solidFill>
                            <a:schemeClr val="dk1"/>
                          </a:solidFill>
                          <a:latin typeface="Oswald"/>
                          <a:ea typeface="Oswald"/>
                          <a:cs typeface="Oswald"/>
                          <a:sym typeface="Oswald"/>
                        </a:rPr>
                        <a:t>2º</a:t>
                      </a:r>
                      <a:endParaRPr sz="1300">
                        <a:solidFill>
                          <a:schemeClr val="dk1"/>
                        </a:solidFill>
                        <a:latin typeface="Oswald"/>
                        <a:ea typeface="Oswald"/>
                        <a:cs typeface="Oswald"/>
                        <a:sym typeface="Oswald"/>
                      </a:endParaRPr>
                    </a:p>
                    <a:p>
                      <a:pPr marL="0" lvl="0" indent="0" algn="ctr" rtl="0">
                        <a:spcBef>
                          <a:spcPts val="0"/>
                        </a:spcBef>
                        <a:spcAft>
                          <a:spcPts val="0"/>
                        </a:spcAft>
                        <a:buNone/>
                      </a:pPr>
                      <a:r>
                        <a:rPr lang="en" sz="1300">
                          <a:solidFill>
                            <a:schemeClr val="dk1"/>
                          </a:solidFill>
                          <a:latin typeface="Oswald"/>
                          <a:ea typeface="Oswald"/>
                          <a:cs typeface="Oswald"/>
                          <a:sym typeface="Oswald"/>
                        </a:rPr>
                        <a:t>Grado</a:t>
                      </a:r>
                      <a:endParaRPr sz="1300">
                        <a:latin typeface="Oswald"/>
                        <a:ea typeface="Oswald"/>
                        <a:cs typeface="Oswald"/>
                        <a:sym typeface="Oswald"/>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sz="1300">
                          <a:solidFill>
                            <a:schemeClr val="dk1"/>
                          </a:solidFill>
                          <a:latin typeface="Oswald"/>
                          <a:ea typeface="Oswald"/>
                          <a:cs typeface="Oswald"/>
                          <a:sym typeface="Oswald"/>
                        </a:rPr>
                        <a:t>3º </a:t>
                      </a:r>
                      <a:endParaRPr sz="1300">
                        <a:solidFill>
                          <a:schemeClr val="dk1"/>
                        </a:solidFill>
                        <a:latin typeface="Oswald"/>
                        <a:ea typeface="Oswald"/>
                        <a:cs typeface="Oswald"/>
                        <a:sym typeface="Oswald"/>
                      </a:endParaRPr>
                    </a:p>
                    <a:p>
                      <a:pPr marL="0" lvl="0" indent="0" algn="ctr" rtl="0">
                        <a:spcBef>
                          <a:spcPts val="0"/>
                        </a:spcBef>
                        <a:spcAft>
                          <a:spcPts val="0"/>
                        </a:spcAft>
                        <a:buNone/>
                      </a:pPr>
                      <a:r>
                        <a:rPr lang="en" sz="1300">
                          <a:solidFill>
                            <a:schemeClr val="dk1"/>
                          </a:solidFill>
                          <a:latin typeface="Oswald"/>
                          <a:ea typeface="Oswald"/>
                          <a:cs typeface="Oswald"/>
                          <a:sym typeface="Oswald"/>
                        </a:rPr>
                        <a:t>Grado</a:t>
                      </a:r>
                      <a:endParaRPr sz="1300">
                        <a:latin typeface="Oswald"/>
                        <a:ea typeface="Oswald"/>
                        <a:cs typeface="Oswald"/>
                        <a:sym typeface="Oswald"/>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sz="1300">
                          <a:solidFill>
                            <a:schemeClr val="dk1"/>
                          </a:solidFill>
                          <a:latin typeface="Oswald"/>
                          <a:ea typeface="Oswald"/>
                          <a:cs typeface="Oswald"/>
                          <a:sym typeface="Oswald"/>
                        </a:rPr>
                        <a:t>4º</a:t>
                      </a:r>
                      <a:endParaRPr sz="1300">
                        <a:solidFill>
                          <a:schemeClr val="dk1"/>
                        </a:solidFill>
                        <a:latin typeface="Oswald"/>
                        <a:ea typeface="Oswald"/>
                        <a:cs typeface="Oswald"/>
                        <a:sym typeface="Oswald"/>
                      </a:endParaRPr>
                    </a:p>
                    <a:p>
                      <a:pPr marL="0" lvl="0" indent="0" algn="ctr" rtl="0">
                        <a:spcBef>
                          <a:spcPts val="0"/>
                        </a:spcBef>
                        <a:spcAft>
                          <a:spcPts val="0"/>
                        </a:spcAft>
                        <a:buNone/>
                      </a:pPr>
                      <a:r>
                        <a:rPr lang="en" sz="1300">
                          <a:solidFill>
                            <a:schemeClr val="dk1"/>
                          </a:solidFill>
                          <a:latin typeface="Oswald"/>
                          <a:ea typeface="Oswald"/>
                          <a:cs typeface="Oswald"/>
                          <a:sym typeface="Oswald"/>
                        </a:rPr>
                        <a:t>Grado</a:t>
                      </a:r>
                      <a:endParaRPr sz="1300">
                        <a:latin typeface="Oswald"/>
                        <a:ea typeface="Oswald"/>
                        <a:cs typeface="Oswald"/>
                        <a:sym typeface="Oswald"/>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sz="1300">
                          <a:latin typeface="Oswald"/>
                          <a:ea typeface="Oswald"/>
                          <a:cs typeface="Oswald"/>
                          <a:sym typeface="Oswald"/>
                        </a:rPr>
                        <a:t>5º</a:t>
                      </a:r>
                      <a:endParaRPr sz="1300">
                        <a:latin typeface="Oswald"/>
                        <a:ea typeface="Oswald"/>
                        <a:cs typeface="Oswald"/>
                        <a:sym typeface="Oswald"/>
                      </a:endParaRPr>
                    </a:p>
                    <a:p>
                      <a:pPr marL="0" lvl="0" indent="0" algn="ctr" rtl="0">
                        <a:spcBef>
                          <a:spcPts val="0"/>
                        </a:spcBef>
                        <a:spcAft>
                          <a:spcPts val="0"/>
                        </a:spcAft>
                        <a:buNone/>
                      </a:pPr>
                      <a:r>
                        <a:rPr lang="en" sz="1300">
                          <a:latin typeface="Oswald"/>
                          <a:ea typeface="Oswald"/>
                          <a:cs typeface="Oswald"/>
                          <a:sym typeface="Oswald"/>
                        </a:rPr>
                        <a:t>Grado</a:t>
                      </a:r>
                      <a:endParaRPr sz="1300">
                        <a:latin typeface="Oswald"/>
                        <a:ea typeface="Oswald"/>
                        <a:cs typeface="Oswald"/>
                        <a:sym typeface="Oswald"/>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9900"/>
                    </a:solidFill>
                  </a:tcPr>
                </a:tc>
                <a:tc>
                  <a:txBody>
                    <a:bodyPr/>
                    <a:lstStyle/>
                    <a:p>
                      <a:pPr marL="0" lvl="0" indent="0" algn="ctr" rtl="0">
                        <a:spcBef>
                          <a:spcPts val="0"/>
                        </a:spcBef>
                        <a:spcAft>
                          <a:spcPts val="0"/>
                        </a:spcAft>
                        <a:buNone/>
                      </a:pPr>
                      <a:r>
                        <a:rPr lang="en" sz="1300">
                          <a:solidFill>
                            <a:schemeClr val="dk1"/>
                          </a:solidFill>
                          <a:latin typeface="Oswald"/>
                          <a:ea typeface="Oswald"/>
                          <a:cs typeface="Oswald"/>
                          <a:sym typeface="Oswald"/>
                        </a:rPr>
                        <a:t>6º</a:t>
                      </a:r>
                      <a:endParaRPr sz="1300">
                        <a:solidFill>
                          <a:schemeClr val="dk1"/>
                        </a:solidFill>
                        <a:latin typeface="Oswald"/>
                        <a:ea typeface="Oswald"/>
                        <a:cs typeface="Oswald"/>
                        <a:sym typeface="Oswald"/>
                      </a:endParaRPr>
                    </a:p>
                    <a:p>
                      <a:pPr marL="0" lvl="0" indent="0" algn="ctr" rtl="0">
                        <a:spcBef>
                          <a:spcPts val="0"/>
                        </a:spcBef>
                        <a:spcAft>
                          <a:spcPts val="0"/>
                        </a:spcAft>
                        <a:buNone/>
                      </a:pPr>
                      <a:r>
                        <a:rPr lang="en" sz="1300">
                          <a:solidFill>
                            <a:schemeClr val="dk1"/>
                          </a:solidFill>
                          <a:latin typeface="Oswald"/>
                          <a:ea typeface="Oswald"/>
                          <a:cs typeface="Oswald"/>
                          <a:sym typeface="Oswald"/>
                        </a:rPr>
                        <a:t>Grado</a:t>
                      </a:r>
                      <a:endParaRPr sz="1300">
                        <a:latin typeface="Oswald"/>
                        <a:ea typeface="Oswald"/>
                        <a:cs typeface="Oswald"/>
                        <a:sym typeface="Oswald"/>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sz="1300">
                          <a:solidFill>
                            <a:schemeClr val="dk1"/>
                          </a:solidFill>
                          <a:latin typeface="Oswald"/>
                          <a:ea typeface="Oswald"/>
                          <a:cs typeface="Oswald"/>
                          <a:sym typeface="Oswald"/>
                        </a:rPr>
                        <a:t>7º</a:t>
                      </a:r>
                      <a:endParaRPr sz="1300">
                        <a:solidFill>
                          <a:schemeClr val="dk1"/>
                        </a:solidFill>
                        <a:latin typeface="Oswald"/>
                        <a:ea typeface="Oswald"/>
                        <a:cs typeface="Oswald"/>
                        <a:sym typeface="Oswald"/>
                      </a:endParaRPr>
                    </a:p>
                    <a:p>
                      <a:pPr marL="0" lvl="0" indent="0" algn="ctr" rtl="0">
                        <a:spcBef>
                          <a:spcPts val="0"/>
                        </a:spcBef>
                        <a:spcAft>
                          <a:spcPts val="0"/>
                        </a:spcAft>
                        <a:buNone/>
                      </a:pPr>
                      <a:r>
                        <a:rPr lang="en" sz="1300">
                          <a:solidFill>
                            <a:schemeClr val="dk1"/>
                          </a:solidFill>
                          <a:latin typeface="Oswald"/>
                          <a:ea typeface="Oswald"/>
                          <a:cs typeface="Oswald"/>
                          <a:sym typeface="Oswald"/>
                        </a:rPr>
                        <a:t>Grado</a:t>
                      </a:r>
                      <a:endParaRPr sz="1300">
                        <a:latin typeface="Oswald"/>
                        <a:ea typeface="Oswald"/>
                        <a:cs typeface="Oswald"/>
                        <a:sym typeface="Oswald"/>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 sz="1300">
                          <a:solidFill>
                            <a:schemeClr val="dk1"/>
                          </a:solidFill>
                          <a:latin typeface="Oswald"/>
                          <a:ea typeface="Oswald"/>
                          <a:cs typeface="Oswald"/>
                          <a:sym typeface="Oswald"/>
                        </a:rPr>
                        <a:t>8º</a:t>
                      </a:r>
                      <a:endParaRPr sz="1300">
                        <a:solidFill>
                          <a:schemeClr val="dk1"/>
                        </a:solidFill>
                        <a:latin typeface="Oswald"/>
                        <a:ea typeface="Oswald"/>
                        <a:cs typeface="Oswald"/>
                        <a:sym typeface="Oswald"/>
                      </a:endParaRPr>
                    </a:p>
                    <a:p>
                      <a:pPr marL="0" lvl="0" indent="0" algn="ctr" rtl="0">
                        <a:spcBef>
                          <a:spcPts val="0"/>
                        </a:spcBef>
                        <a:spcAft>
                          <a:spcPts val="0"/>
                        </a:spcAft>
                        <a:buNone/>
                      </a:pPr>
                      <a:r>
                        <a:rPr lang="en" sz="1300">
                          <a:solidFill>
                            <a:schemeClr val="dk1"/>
                          </a:solidFill>
                          <a:latin typeface="Oswald"/>
                          <a:ea typeface="Oswald"/>
                          <a:cs typeface="Oswald"/>
                          <a:sym typeface="Oswald"/>
                        </a:rPr>
                        <a:t>Grado</a:t>
                      </a:r>
                      <a:endParaRPr sz="1300">
                        <a:latin typeface="Oswald"/>
                        <a:ea typeface="Oswald"/>
                        <a:cs typeface="Oswald"/>
                        <a:sym typeface="Oswald"/>
                      </a:endParaRPr>
                    </a:p>
                  </a:txBody>
                  <a:tcPr marL="68575" marR="68575" marT="68575" marB="6857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1"/>
                  </a:ext>
                </a:extLst>
              </a:tr>
            </a:tbl>
          </a:graphicData>
        </a:graphic>
      </p:graphicFrame>
      <p:sp>
        <p:nvSpPr>
          <p:cNvPr id="227" name="Google Shape;227;p36"/>
          <p:cNvSpPr txBox="1">
            <a:spLocks noGrp="1"/>
          </p:cNvSpPr>
          <p:nvPr>
            <p:ph type="body" idx="1"/>
          </p:nvPr>
        </p:nvSpPr>
        <p:spPr>
          <a:xfrm>
            <a:off x="3912400" y="3170194"/>
            <a:ext cx="1613400" cy="20787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endParaRPr sz="1400" b="1"/>
          </a:p>
          <a:p>
            <a:pPr marL="0" lvl="0" indent="0" algn="ctr" rtl="0">
              <a:spcBef>
                <a:spcPts val="0"/>
              </a:spcBef>
              <a:spcAft>
                <a:spcPts val="0"/>
              </a:spcAft>
              <a:buNone/>
            </a:pPr>
            <a:endParaRPr sz="1400" b="1"/>
          </a:p>
          <a:p>
            <a:pPr marL="0" lvl="0" indent="0" algn="ctr"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ctr" rtl="0">
              <a:spcBef>
                <a:spcPts val="0"/>
              </a:spcBef>
              <a:spcAft>
                <a:spcPts val="0"/>
              </a:spcAft>
              <a:buNone/>
            </a:pPr>
            <a:r>
              <a:rPr lang="en" sz="1100" b="1" u="sng">
                <a:solidFill>
                  <a:schemeClr val="hlink"/>
                </a:solidFill>
                <a:latin typeface="Oswald"/>
                <a:ea typeface="Oswald"/>
                <a:cs typeface="Oswald"/>
                <a:sym typeface="Oswald"/>
                <a:hlinkClick r:id="rId4"/>
              </a:rPr>
              <a:t>Ms Amanda Wooten</a:t>
            </a:r>
            <a:endParaRPr sz="1100" b="1">
              <a:latin typeface="Oswald"/>
              <a:ea typeface="Oswald"/>
              <a:cs typeface="Oswald"/>
              <a:sym typeface="Oswald"/>
            </a:endParaRPr>
          </a:p>
          <a:p>
            <a:pPr marL="0" lvl="0" indent="0" algn="ctr" rtl="0">
              <a:spcBef>
                <a:spcPts val="0"/>
              </a:spcBef>
              <a:spcAft>
                <a:spcPts val="0"/>
              </a:spcAft>
              <a:buClr>
                <a:schemeClr val="dk1"/>
              </a:buClr>
              <a:buSzPts val="800"/>
              <a:buFont typeface="Arial"/>
              <a:buNone/>
            </a:pPr>
            <a:r>
              <a:rPr lang="en" sz="1100">
                <a:latin typeface="Oswald"/>
                <a:ea typeface="Oswald"/>
                <a:cs typeface="Oswald"/>
                <a:sym typeface="Oswald"/>
              </a:rPr>
              <a:t>ESOL Teacher</a:t>
            </a:r>
            <a:endParaRPr sz="1100" i="1">
              <a:latin typeface="Oswald"/>
              <a:ea typeface="Oswald"/>
              <a:cs typeface="Oswald"/>
              <a:sym typeface="Oswald"/>
            </a:endParaRPr>
          </a:p>
          <a:p>
            <a:pPr marL="0" lvl="0" indent="0" algn="ctr" rtl="0">
              <a:spcBef>
                <a:spcPts val="0"/>
              </a:spcBef>
              <a:spcAft>
                <a:spcPts val="0"/>
              </a:spcAft>
              <a:buNone/>
            </a:pPr>
            <a:r>
              <a:rPr lang="en" sz="1100">
                <a:latin typeface="Oswald"/>
                <a:ea typeface="Oswald"/>
                <a:cs typeface="Oswald"/>
                <a:sym typeface="Oswald"/>
              </a:rPr>
              <a:t>Escuela Primaria </a:t>
            </a:r>
            <a:endParaRPr sz="1100">
              <a:latin typeface="Oswald"/>
              <a:ea typeface="Oswald"/>
              <a:cs typeface="Oswald"/>
              <a:sym typeface="Oswald"/>
            </a:endParaRPr>
          </a:p>
          <a:p>
            <a:pPr marL="0" lvl="0" indent="0" algn="ctr" rtl="0">
              <a:spcBef>
                <a:spcPts val="0"/>
              </a:spcBef>
              <a:spcAft>
                <a:spcPts val="0"/>
              </a:spcAft>
              <a:buNone/>
            </a:pPr>
            <a:r>
              <a:rPr lang="en" sz="1100" u="sng">
                <a:solidFill>
                  <a:schemeClr val="hlink"/>
                </a:solidFill>
                <a:highlight>
                  <a:srgbClr val="FFFFFF"/>
                </a:highlight>
                <a:latin typeface="Oswald"/>
                <a:ea typeface="Oswald"/>
                <a:cs typeface="Oswald"/>
                <a:sym typeface="Oswald"/>
                <a:hlinkClick r:id="rId5"/>
              </a:rPr>
              <a:t>Amanda.Wooten@sccpss.com</a:t>
            </a:r>
            <a:endParaRPr sz="1100">
              <a:solidFill>
                <a:srgbClr val="1155CC"/>
              </a:solidFill>
              <a:highlight>
                <a:srgbClr val="FFFFFF"/>
              </a:highlight>
              <a:latin typeface="Oswald"/>
              <a:ea typeface="Oswald"/>
              <a:cs typeface="Oswald"/>
              <a:sym typeface="Oswald"/>
            </a:endParaRPr>
          </a:p>
          <a:p>
            <a:pPr marL="0" lvl="0" indent="0" algn="ctr" rtl="0">
              <a:spcBef>
                <a:spcPts val="0"/>
              </a:spcBef>
              <a:spcAft>
                <a:spcPts val="0"/>
              </a:spcAft>
              <a:buNone/>
            </a:pPr>
            <a:endParaRPr sz="1100">
              <a:solidFill>
                <a:srgbClr val="1155CC"/>
              </a:solidFill>
              <a:highlight>
                <a:srgbClr val="FFFFFF"/>
              </a:highlight>
            </a:endParaRPr>
          </a:p>
        </p:txBody>
      </p:sp>
      <p:sp>
        <p:nvSpPr>
          <p:cNvPr id="228" name="Google Shape;228;p36"/>
          <p:cNvSpPr txBox="1">
            <a:spLocks noGrp="1"/>
          </p:cNvSpPr>
          <p:nvPr>
            <p:ph type="body" idx="2"/>
          </p:nvPr>
        </p:nvSpPr>
        <p:spPr>
          <a:xfrm>
            <a:off x="2076075" y="3170194"/>
            <a:ext cx="1803000" cy="19455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endParaRPr sz="1400" b="1"/>
          </a:p>
          <a:p>
            <a:pPr marL="0" lvl="0" indent="0" algn="ctr" rtl="0">
              <a:spcBef>
                <a:spcPts val="0"/>
              </a:spcBef>
              <a:spcAft>
                <a:spcPts val="0"/>
              </a:spcAft>
              <a:buNone/>
            </a:pPr>
            <a:endParaRPr sz="1400" b="1"/>
          </a:p>
          <a:p>
            <a:pPr marL="0" lvl="0" indent="0" algn="ctr" rtl="0">
              <a:spcBef>
                <a:spcPts val="0"/>
              </a:spcBef>
              <a:spcAft>
                <a:spcPts val="0"/>
              </a:spcAft>
              <a:buNone/>
            </a:pPr>
            <a:endParaRPr sz="1400" b="1"/>
          </a:p>
          <a:p>
            <a:pPr marL="0" lvl="0" indent="0" algn="ctr" rtl="0">
              <a:spcBef>
                <a:spcPts val="0"/>
              </a:spcBef>
              <a:spcAft>
                <a:spcPts val="0"/>
              </a:spcAft>
              <a:buNone/>
            </a:pPr>
            <a:endParaRPr sz="1400" b="1"/>
          </a:p>
          <a:p>
            <a:pPr marL="0" lvl="0" indent="0" algn="ctr" rtl="0">
              <a:spcBef>
                <a:spcPts val="0"/>
              </a:spcBef>
              <a:spcAft>
                <a:spcPts val="0"/>
              </a:spcAft>
              <a:buNone/>
            </a:pPr>
            <a:endParaRPr sz="1400" b="1"/>
          </a:p>
          <a:p>
            <a:pPr marL="0" lvl="0" indent="0" algn="ctr" rtl="0">
              <a:spcBef>
                <a:spcPts val="0"/>
              </a:spcBef>
              <a:spcAft>
                <a:spcPts val="0"/>
              </a:spcAft>
              <a:buNone/>
            </a:pPr>
            <a:r>
              <a:rPr lang="en" sz="1400" b="1">
                <a:latin typeface="Oswald"/>
                <a:ea typeface="Oswald"/>
                <a:cs typeface="Oswald"/>
                <a:sym typeface="Oswald"/>
              </a:rPr>
              <a:t>  </a:t>
            </a:r>
            <a:r>
              <a:rPr lang="en" sz="1100" b="1" u="sng">
                <a:solidFill>
                  <a:schemeClr val="hlink"/>
                </a:solidFill>
                <a:latin typeface="Oswald"/>
                <a:ea typeface="Oswald"/>
                <a:cs typeface="Oswald"/>
                <a:sym typeface="Oswald"/>
                <a:hlinkClick r:id="rId6"/>
              </a:rPr>
              <a:t>Ms </a:t>
            </a:r>
            <a:r>
              <a:rPr lang="en" sz="1100" b="1" u="sng">
                <a:solidFill>
                  <a:schemeClr val="hlink"/>
                </a:solidFill>
                <a:highlight>
                  <a:srgbClr val="F9F9F9"/>
                </a:highlight>
                <a:latin typeface="Oswald"/>
                <a:ea typeface="Oswald"/>
                <a:cs typeface="Oswald"/>
                <a:sym typeface="Oswald"/>
                <a:hlinkClick r:id="rId6"/>
              </a:rPr>
              <a:t>Cherie Dennis</a:t>
            </a:r>
            <a:endParaRPr sz="1100" b="1">
              <a:latin typeface="Oswald"/>
              <a:ea typeface="Oswald"/>
              <a:cs typeface="Oswald"/>
              <a:sym typeface="Oswald"/>
            </a:endParaRPr>
          </a:p>
          <a:p>
            <a:pPr marL="0" lvl="0" indent="0" algn="ctr" rtl="0">
              <a:spcBef>
                <a:spcPts val="0"/>
              </a:spcBef>
              <a:spcAft>
                <a:spcPts val="0"/>
              </a:spcAft>
              <a:buNone/>
            </a:pPr>
            <a:r>
              <a:rPr lang="en" sz="1100">
                <a:latin typeface="Oswald"/>
                <a:ea typeface="Oswald"/>
                <a:cs typeface="Oswald"/>
                <a:sym typeface="Oswald"/>
              </a:rPr>
              <a:t>    ESOL Teacher</a:t>
            </a:r>
            <a:r>
              <a:rPr lang="en" sz="1100" i="1">
                <a:latin typeface="Oswald"/>
                <a:ea typeface="Oswald"/>
                <a:cs typeface="Oswald"/>
                <a:sym typeface="Oswald"/>
              </a:rPr>
              <a:t> </a:t>
            </a:r>
            <a:r>
              <a:rPr lang="en" sz="1100">
                <a:latin typeface="Oswald"/>
                <a:ea typeface="Oswald"/>
                <a:cs typeface="Oswald"/>
                <a:sym typeface="Oswald"/>
              </a:rPr>
              <a:t>Escuela Primaria</a:t>
            </a:r>
            <a:endParaRPr sz="1100">
              <a:latin typeface="Oswald"/>
              <a:ea typeface="Oswald"/>
              <a:cs typeface="Oswald"/>
              <a:sym typeface="Oswald"/>
            </a:endParaRPr>
          </a:p>
          <a:p>
            <a:pPr marL="0" lvl="0" indent="0" algn="ctr" rtl="0">
              <a:spcBef>
                <a:spcPts val="0"/>
              </a:spcBef>
              <a:spcAft>
                <a:spcPts val="0"/>
              </a:spcAft>
              <a:buNone/>
            </a:pPr>
            <a:r>
              <a:rPr lang="en" sz="1100" u="sng">
                <a:solidFill>
                  <a:schemeClr val="hlink"/>
                </a:solidFill>
                <a:highlight>
                  <a:srgbClr val="FFFFFF"/>
                </a:highlight>
                <a:latin typeface="Oswald"/>
                <a:ea typeface="Oswald"/>
                <a:cs typeface="Oswald"/>
                <a:sym typeface="Oswald"/>
                <a:hlinkClick r:id="rId7"/>
              </a:rPr>
              <a:t>Cherie.Dennis@ sccpss.com</a:t>
            </a:r>
            <a:endParaRPr sz="1100">
              <a:solidFill>
                <a:srgbClr val="777777"/>
              </a:solidFill>
              <a:highlight>
                <a:srgbClr val="FFFFFF"/>
              </a:highlight>
              <a:latin typeface="Oswald"/>
              <a:ea typeface="Oswald"/>
              <a:cs typeface="Oswald"/>
              <a:sym typeface="Oswald"/>
            </a:endParaRPr>
          </a:p>
          <a:p>
            <a:pPr marL="0" lvl="0" indent="0" algn="ctr" rtl="0">
              <a:spcBef>
                <a:spcPts val="0"/>
              </a:spcBef>
              <a:spcAft>
                <a:spcPts val="0"/>
              </a:spcAft>
              <a:buNone/>
            </a:pPr>
            <a:r>
              <a:rPr lang="en" sz="1400"/>
              <a:t> </a:t>
            </a:r>
            <a:endParaRPr sz="1400"/>
          </a:p>
          <a:p>
            <a:pPr marL="0" lvl="0" indent="0" algn="ctr" rtl="0">
              <a:spcBef>
                <a:spcPts val="0"/>
              </a:spcBef>
              <a:spcAft>
                <a:spcPts val="0"/>
              </a:spcAft>
              <a:buNone/>
            </a:pPr>
            <a:endParaRPr/>
          </a:p>
          <a:p>
            <a:pPr marL="0" lvl="0" indent="0" algn="ctr" rtl="0">
              <a:spcBef>
                <a:spcPts val="0"/>
              </a:spcBef>
              <a:spcAft>
                <a:spcPts val="0"/>
              </a:spcAft>
              <a:buNone/>
            </a:pPr>
            <a:endParaRPr sz="1400" i="1"/>
          </a:p>
        </p:txBody>
      </p:sp>
      <p:sp>
        <p:nvSpPr>
          <p:cNvPr id="229" name="Google Shape;229;p36"/>
          <p:cNvSpPr txBox="1">
            <a:spLocks noGrp="1"/>
          </p:cNvSpPr>
          <p:nvPr>
            <p:ph type="body" idx="2"/>
          </p:nvPr>
        </p:nvSpPr>
        <p:spPr>
          <a:xfrm>
            <a:off x="7008481" y="4017300"/>
            <a:ext cx="1803000" cy="20787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1100" b="1" u="sng">
                <a:solidFill>
                  <a:schemeClr val="hlink"/>
                </a:solidFill>
                <a:latin typeface="Oswald"/>
                <a:ea typeface="Oswald"/>
                <a:cs typeface="Oswald"/>
                <a:sym typeface="Oswald"/>
                <a:hlinkClick r:id="rId8"/>
              </a:rPr>
              <a:t>Ms </a:t>
            </a:r>
            <a:r>
              <a:rPr lang="en" sz="1100" b="1" u="sng">
                <a:solidFill>
                  <a:schemeClr val="hlink"/>
                </a:solidFill>
                <a:highlight>
                  <a:srgbClr val="FFFFFF"/>
                </a:highlight>
                <a:latin typeface="Oswald"/>
                <a:ea typeface="Oswald"/>
                <a:cs typeface="Oswald"/>
                <a:sym typeface="Oswald"/>
                <a:hlinkClick r:id="rId8"/>
              </a:rPr>
              <a:t>Kelli </a:t>
            </a:r>
            <a:endParaRPr sz="1100" b="1">
              <a:highlight>
                <a:srgbClr val="FFFFFF"/>
              </a:highlight>
              <a:latin typeface="Oswald"/>
              <a:ea typeface="Oswald"/>
              <a:cs typeface="Oswald"/>
              <a:sym typeface="Oswald"/>
            </a:endParaRPr>
          </a:p>
          <a:p>
            <a:pPr marL="0" lvl="0" indent="0" algn="ctr" rtl="0">
              <a:spcBef>
                <a:spcPts val="0"/>
              </a:spcBef>
              <a:spcAft>
                <a:spcPts val="0"/>
              </a:spcAft>
              <a:buNone/>
            </a:pPr>
            <a:r>
              <a:rPr lang="en" sz="1100" b="1" u="sng">
                <a:solidFill>
                  <a:schemeClr val="hlink"/>
                </a:solidFill>
                <a:highlight>
                  <a:srgbClr val="FFFFFF"/>
                </a:highlight>
                <a:latin typeface="Oswald"/>
                <a:ea typeface="Oswald"/>
                <a:cs typeface="Oswald"/>
                <a:sym typeface="Oswald"/>
                <a:hlinkClick r:id="rId8"/>
              </a:rPr>
              <a:t>Lawson</a:t>
            </a:r>
            <a:endParaRPr sz="1100" b="1">
              <a:latin typeface="Oswald"/>
              <a:ea typeface="Oswald"/>
              <a:cs typeface="Oswald"/>
              <a:sym typeface="Oswald"/>
            </a:endParaRPr>
          </a:p>
          <a:p>
            <a:pPr marL="0" lvl="0" indent="0" algn="ctr" rtl="0">
              <a:spcBef>
                <a:spcPts val="0"/>
              </a:spcBef>
              <a:spcAft>
                <a:spcPts val="0"/>
              </a:spcAft>
              <a:buNone/>
            </a:pPr>
            <a:r>
              <a:rPr lang="en" sz="1100">
                <a:latin typeface="Oswald"/>
                <a:ea typeface="Oswald"/>
                <a:cs typeface="Oswald"/>
                <a:sym typeface="Oswald"/>
              </a:rPr>
              <a:t>ESOL Teacher</a:t>
            </a:r>
            <a:endParaRPr sz="1100" i="1">
              <a:latin typeface="Oswald"/>
              <a:ea typeface="Oswald"/>
              <a:cs typeface="Oswald"/>
              <a:sym typeface="Oswald"/>
            </a:endParaRPr>
          </a:p>
          <a:p>
            <a:pPr marL="0" lvl="0" indent="0" algn="ctr" rtl="0">
              <a:spcBef>
                <a:spcPts val="0"/>
              </a:spcBef>
              <a:spcAft>
                <a:spcPts val="0"/>
              </a:spcAft>
              <a:buNone/>
            </a:pPr>
            <a:r>
              <a:rPr lang="en" sz="1100">
                <a:latin typeface="Oswald"/>
                <a:ea typeface="Oswald"/>
                <a:cs typeface="Oswald"/>
                <a:sym typeface="Oswald"/>
              </a:rPr>
              <a:t>Escuela Media </a:t>
            </a:r>
            <a:endParaRPr sz="1100">
              <a:latin typeface="Oswald"/>
              <a:ea typeface="Oswald"/>
              <a:cs typeface="Oswald"/>
              <a:sym typeface="Oswald"/>
            </a:endParaRPr>
          </a:p>
          <a:p>
            <a:pPr marL="0" lvl="0" indent="0" algn="ctr" rtl="0">
              <a:spcBef>
                <a:spcPts val="0"/>
              </a:spcBef>
              <a:spcAft>
                <a:spcPts val="0"/>
              </a:spcAft>
              <a:buNone/>
            </a:pPr>
            <a:r>
              <a:rPr lang="en" sz="1100" u="sng">
                <a:solidFill>
                  <a:schemeClr val="hlink"/>
                </a:solidFill>
                <a:highlight>
                  <a:srgbClr val="FFFFFF"/>
                </a:highlight>
                <a:latin typeface="Oswald"/>
                <a:ea typeface="Oswald"/>
                <a:cs typeface="Oswald"/>
                <a:sym typeface="Oswald"/>
                <a:hlinkClick r:id="rId9"/>
              </a:rPr>
              <a:t>kelli.lawson@ sccpss.com</a:t>
            </a:r>
            <a:endParaRPr sz="1100" u="sng">
              <a:solidFill>
                <a:srgbClr val="009999"/>
              </a:solidFill>
              <a:highlight>
                <a:srgbClr val="FFFFFF"/>
              </a:highlight>
              <a:latin typeface="Oswald"/>
              <a:ea typeface="Oswald"/>
              <a:cs typeface="Oswald"/>
              <a:sym typeface="Oswald"/>
            </a:endParaRPr>
          </a:p>
        </p:txBody>
      </p:sp>
      <p:pic>
        <p:nvPicPr>
          <p:cNvPr id="230" name="Google Shape;230;p36"/>
          <p:cNvPicPr preferRelativeResize="0"/>
          <p:nvPr/>
        </p:nvPicPr>
        <p:blipFill>
          <a:blip r:embed="rId10">
            <a:alphaModFix/>
          </a:blip>
          <a:stretch>
            <a:fillRect/>
          </a:stretch>
        </p:blipFill>
        <p:spPr>
          <a:xfrm>
            <a:off x="7135113" y="2367394"/>
            <a:ext cx="1454550" cy="1592757"/>
          </a:xfrm>
          <a:prstGeom prst="rect">
            <a:avLst/>
          </a:prstGeom>
          <a:noFill/>
          <a:ln>
            <a:noFill/>
          </a:ln>
        </p:spPr>
      </p:pic>
      <p:pic>
        <p:nvPicPr>
          <p:cNvPr id="231" name="Google Shape;231;p36"/>
          <p:cNvPicPr preferRelativeResize="0"/>
          <p:nvPr/>
        </p:nvPicPr>
        <p:blipFill>
          <a:blip r:embed="rId11">
            <a:alphaModFix/>
          </a:blip>
          <a:stretch>
            <a:fillRect/>
          </a:stretch>
        </p:blipFill>
        <p:spPr>
          <a:xfrm>
            <a:off x="2402274" y="2367394"/>
            <a:ext cx="1017198" cy="1592756"/>
          </a:xfrm>
          <a:prstGeom prst="rect">
            <a:avLst/>
          </a:prstGeom>
          <a:noFill/>
          <a:ln>
            <a:noFill/>
          </a:ln>
        </p:spPr>
      </p:pic>
      <p:pic>
        <p:nvPicPr>
          <p:cNvPr id="232" name="Google Shape;232;p36"/>
          <p:cNvPicPr preferRelativeResize="0"/>
          <p:nvPr/>
        </p:nvPicPr>
        <p:blipFill>
          <a:blip r:embed="rId12">
            <a:alphaModFix/>
          </a:blip>
          <a:stretch>
            <a:fillRect/>
          </a:stretch>
        </p:blipFill>
        <p:spPr>
          <a:xfrm>
            <a:off x="4022288" y="2367394"/>
            <a:ext cx="1356275" cy="1592757"/>
          </a:xfrm>
          <a:prstGeom prst="rect">
            <a:avLst/>
          </a:prstGeom>
          <a:noFill/>
          <a:ln>
            <a:noFill/>
          </a:ln>
        </p:spPr>
      </p:pic>
      <p:sp>
        <p:nvSpPr>
          <p:cNvPr id="233" name="Google Shape;233;p36"/>
          <p:cNvSpPr txBox="1"/>
          <p:nvPr/>
        </p:nvSpPr>
        <p:spPr>
          <a:xfrm>
            <a:off x="195975" y="2819025"/>
            <a:ext cx="2005200" cy="2496000"/>
          </a:xfrm>
          <a:prstGeom prst="rect">
            <a:avLst/>
          </a:prstGeom>
          <a:noFill/>
          <a:ln>
            <a:noFill/>
          </a:ln>
        </p:spPr>
        <p:txBody>
          <a:bodyPr spcFirstLastPara="1" wrap="square" lIns="68575" tIns="68575" rIns="68575" bIns="68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1"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1" i="0" u="none" strike="noStrike" kern="0" cap="none" spc="0" normalizeH="0" baseline="0" noProof="0">
                <a:ln>
                  <a:noFill/>
                </a:ln>
                <a:solidFill>
                  <a:srgbClr val="000000"/>
                </a:solidFill>
                <a:effectLst/>
                <a:uLnTx/>
                <a:uFillTx/>
                <a:latin typeface="Arial"/>
                <a:cs typeface="Arial"/>
                <a:sym typeface="Arial"/>
              </a:rPr>
              <a:t>     </a:t>
            </a:r>
            <a:r>
              <a:rPr kumimoji="0" lang="en" sz="1100" b="1" i="0" u="none" strike="noStrike" kern="0" cap="none" spc="0" normalizeH="0" baseline="0" noProof="0">
                <a:ln>
                  <a:noFill/>
                </a:ln>
                <a:solidFill>
                  <a:srgbClr val="000000"/>
                </a:solidFill>
                <a:effectLst/>
                <a:uLnTx/>
                <a:uFillTx/>
                <a:latin typeface="Oswald"/>
                <a:ea typeface="Oswald"/>
                <a:cs typeface="Oswald"/>
                <a:sym typeface="Oswald"/>
              </a:rPr>
              <a:t> </a:t>
            </a:r>
            <a:r>
              <a:rPr kumimoji="0" lang="en" sz="1100" b="1" i="0" u="sng" strike="noStrike" kern="0" cap="none" spc="0" normalizeH="0" baseline="0" noProof="0">
                <a:ln>
                  <a:noFill/>
                </a:ln>
                <a:solidFill>
                  <a:srgbClr val="6B9F25"/>
                </a:solidFill>
                <a:effectLst/>
                <a:uLnTx/>
                <a:uFillTx/>
                <a:latin typeface="Oswald"/>
                <a:ea typeface="Oswald"/>
                <a:cs typeface="Oswald"/>
                <a:sym typeface="Oswald"/>
                <a:hlinkClick r:id="rId13"/>
              </a:rPr>
              <a:t>Ms. Rhaquay Youmans</a:t>
            </a:r>
            <a:endParaRPr kumimoji="0" sz="1100" b="1" i="0" u="none" strike="noStrike" kern="0" cap="none" spc="0" normalizeH="0" baseline="0" noProof="0">
              <a:ln>
                <a:noFill/>
              </a:ln>
              <a:solidFill>
                <a:srgbClr val="000000"/>
              </a:solidFill>
              <a:effectLst/>
              <a:uLnTx/>
              <a:uFillTx/>
              <a:latin typeface="Oswald"/>
              <a:ea typeface="Oswald"/>
              <a:cs typeface="Oswald"/>
              <a:sym typeface="Oswal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none" strike="noStrike" kern="0" cap="none" spc="0" normalizeH="0" baseline="0" noProof="0">
                <a:ln>
                  <a:noFill/>
                </a:ln>
                <a:solidFill>
                  <a:srgbClr val="000000"/>
                </a:solidFill>
                <a:effectLst/>
                <a:uLnTx/>
                <a:uFillTx/>
                <a:latin typeface="Oswald"/>
                <a:ea typeface="Oswald"/>
                <a:cs typeface="Oswald"/>
                <a:sym typeface="Oswald"/>
              </a:rPr>
              <a:t>      ESOL Teacher</a:t>
            </a:r>
            <a:endParaRPr kumimoji="0" sz="1100" b="0" i="0" u="none" strike="noStrike" kern="0" cap="none" spc="0" normalizeH="0" baseline="0" noProof="0">
              <a:ln>
                <a:noFill/>
              </a:ln>
              <a:solidFill>
                <a:srgbClr val="000000"/>
              </a:solidFill>
              <a:effectLst/>
              <a:uLnTx/>
              <a:uFillTx/>
              <a:latin typeface="Oswald"/>
              <a:ea typeface="Oswald"/>
              <a:cs typeface="Oswald"/>
              <a:sym typeface="Oswal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none" strike="noStrike" kern="0" cap="none" spc="0" normalizeH="0" baseline="0" noProof="0">
                <a:ln>
                  <a:noFill/>
                </a:ln>
                <a:solidFill>
                  <a:srgbClr val="000000"/>
                </a:solidFill>
                <a:effectLst/>
                <a:uLnTx/>
                <a:uFillTx/>
                <a:latin typeface="Oswald"/>
                <a:ea typeface="Oswald"/>
                <a:cs typeface="Oswald"/>
                <a:sym typeface="Oswald"/>
              </a:rPr>
              <a:t>   Escuela Primaria  </a:t>
            </a:r>
            <a:endParaRPr kumimoji="0" sz="1100" b="0" i="0" u="none" strike="noStrike" kern="0" cap="none" spc="0" normalizeH="0" baseline="0" noProof="0">
              <a:ln>
                <a:noFill/>
              </a:ln>
              <a:solidFill>
                <a:srgbClr val="000000"/>
              </a:solidFill>
              <a:effectLst/>
              <a:uLnTx/>
              <a:uFillTx/>
              <a:latin typeface="Oswald"/>
              <a:ea typeface="Oswald"/>
              <a:cs typeface="Oswald"/>
              <a:sym typeface="Oswal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none" strike="noStrike" kern="0" cap="none" spc="0" normalizeH="0" baseline="0" noProof="0">
                <a:ln>
                  <a:noFill/>
                </a:ln>
                <a:solidFill>
                  <a:srgbClr val="000000"/>
                </a:solidFill>
                <a:effectLst/>
                <a:uLnTx/>
                <a:uFillTx/>
                <a:latin typeface="Oswald"/>
                <a:ea typeface="Oswald"/>
                <a:cs typeface="Oswald"/>
                <a:sym typeface="Oswald"/>
              </a:rPr>
              <a:t> r</a:t>
            </a:r>
            <a:r>
              <a:rPr kumimoji="0" lang="en" sz="1100" b="0" i="0" u="sng" strike="noStrike" kern="0" cap="none" spc="0" normalizeH="0" baseline="0" noProof="0">
                <a:ln>
                  <a:noFill/>
                </a:ln>
                <a:solidFill>
                  <a:srgbClr val="6B9F25"/>
                </a:solidFill>
                <a:effectLst/>
                <a:uLnTx/>
                <a:uFillTx/>
                <a:latin typeface="Oswald"/>
                <a:ea typeface="Oswald"/>
                <a:cs typeface="Oswald"/>
                <a:sym typeface="Oswald"/>
                <a:hlinkClick r:id="rId14"/>
              </a:rPr>
              <a:t>haquay.youmans @ sccpss.com</a:t>
            </a:r>
            <a:r>
              <a:rPr kumimoji="0" lang="en" sz="1100" b="0" i="0" u="none" strike="noStrike" kern="0" cap="none" spc="0" normalizeH="0" baseline="0" noProof="0">
                <a:ln>
                  <a:noFill/>
                </a:ln>
                <a:solidFill>
                  <a:srgbClr val="000000"/>
                </a:solidFill>
                <a:effectLst/>
                <a:uLnTx/>
                <a:uFillTx/>
                <a:latin typeface="Oswald"/>
                <a:ea typeface="Oswald"/>
                <a:cs typeface="Oswald"/>
                <a:sym typeface="Oswald"/>
              </a:rPr>
              <a:t>           </a:t>
            </a:r>
            <a:r>
              <a:rPr kumimoji="0" lang="en" sz="1100" b="0" i="0" u="none" strike="noStrike" kern="0" cap="none" spc="0" normalizeH="0" baseline="0" noProof="0">
                <a:ln>
                  <a:noFill/>
                </a:ln>
                <a:solidFill>
                  <a:srgbClr val="000000"/>
                </a:solidFill>
                <a:effectLst/>
                <a:uLnTx/>
                <a:uFillTx/>
                <a:latin typeface="Arial"/>
                <a:cs typeface="Arial"/>
                <a:sym typeface="Arial"/>
              </a:rPr>
              <a:t>               	                               </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pic>
        <p:nvPicPr>
          <p:cNvPr id="234" name="Google Shape;234;p36"/>
          <p:cNvPicPr preferRelativeResize="0"/>
          <p:nvPr/>
        </p:nvPicPr>
        <p:blipFill>
          <a:blip r:embed="rId15">
            <a:alphaModFix/>
          </a:blip>
          <a:stretch>
            <a:fillRect/>
          </a:stretch>
        </p:blipFill>
        <p:spPr>
          <a:xfrm>
            <a:off x="5521776" y="2367394"/>
            <a:ext cx="1613335" cy="1592756"/>
          </a:xfrm>
          <a:prstGeom prst="rect">
            <a:avLst/>
          </a:prstGeom>
          <a:noFill/>
          <a:ln>
            <a:noFill/>
          </a:ln>
        </p:spPr>
      </p:pic>
      <p:pic>
        <p:nvPicPr>
          <p:cNvPr id="235" name="Google Shape;235;p36"/>
          <p:cNvPicPr preferRelativeResize="0"/>
          <p:nvPr/>
        </p:nvPicPr>
        <p:blipFill>
          <a:blip r:embed="rId16">
            <a:alphaModFix/>
          </a:blip>
          <a:stretch>
            <a:fillRect/>
          </a:stretch>
        </p:blipFill>
        <p:spPr>
          <a:xfrm>
            <a:off x="388000" y="2367394"/>
            <a:ext cx="1688074" cy="1592755"/>
          </a:xfrm>
          <a:prstGeom prst="rect">
            <a:avLst/>
          </a:prstGeom>
          <a:noFill/>
          <a:ln>
            <a:noFill/>
          </a:ln>
        </p:spPr>
      </p:pic>
      <p:sp>
        <p:nvSpPr>
          <p:cNvPr id="236" name="Google Shape;236;p36"/>
          <p:cNvSpPr txBox="1"/>
          <p:nvPr/>
        </p:nvSpPr>
        <p:spPr>
          <a:xfrm>
            <a:off x="5559125" y="4151850"/>
            <a:ext cx="1803000" cy="1119000"/>
          </a:xfrm>
          <a:prstGeom prst="rect">
            <a:avLst/>
          </a:prstGeom>
          <a:noFill/>
          <a:ln>
            <a:noFill/>
          </a:ln>
        </p:spPr>
        <p:txBody>
          <a:bodyPr spcFirstLastPara="1" wrap="square" lIns="68575" tIns="68575" rIns="68575" bIns="685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1" i="0" u="none" strike="noStrike" kern="0" cap="none" spc="0" normalizeH="0" baseline="0" noProof="0">
                <a:ln>
                  <a:noFill/>
                </a:ln>
                <a:solidFill>
                  <a:srgbClr val="000000"/>
                </a:solidFill>
                <a:effectLst/>
                <a:uLnTx/>
                <a:uFillTx/>
                <a:latin typeface="Oswald"/>
                <a:ea typeface="Oswald"/>
                <a:cs typeface="Oswald"/>
                <a:sym typeface="Oswald"/>
              </a:rPr>
              <a:t>Ms Lillibeth Hornedo</a:t>
            </a:r>
            <a:endParaRPr kumimoji="0" sz="1100" b="1" i="0" u="none" strike="noStrike" kern="0" cap="none" spc="0" normalizeH="0" baseline="0" noProof="0">
              <a:ln>
                <a:noFill/>
              </a:ln>
              <a:solidFill>
                <a:srgbClr val="000000"/>
              </a:solidFill>
              <a:effectLst/>
              <a:uLnTx/>
              <a:uFillTx/>
              <a:latin typeface="Oswald"/>
              <a:ea typeface="Oswald"/>
              <a:cs typeface="Oswald"/>
              <a:sym typeface="Oswal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none" strike="noStrike" kern="0" cap="none" spc="0" normalizeH="0" baseline="0" noProof="0">
                <a:ln>
                  <a:noFill/>
                </a:ln>
                <a:solidFill>
                  <a:srgbClr val="000000"/>
                </a:solidFill>
                <a:effectLst/>
                <a:uLnTx/>
                <a:uFillTx/>
                <a:latin typeface="Oswald"/>
                <a:ea typeface="Oswald"/>
                <a:cs typeface="Oswald"/>
                <a:sym typeface="Oswald"/>
              </a:rPr>
              <a:t>ESOL para</a:t>
            </a:r>
            <a:endParaRPr kumimoji="0" sz="1100" b="0" i="0" u="none" strike="noStrike" kern="0" cap="none" spc="0" normalizeH="0" baseline="0" noProof="0">
              <a:ln>
                <a:noFill/>
              </a:ln>
              <a:solidFill>
                <a:srgbClr val="000000"/>
              </a:solidFill>
              <a:effectLst/>
              <a:uLnTx/>
              <a:uFillTx/>
              <a:latin typeface="Oswald"/>
              <a:ea typeface="Oswald"/>
              <a:cs typeface="Oswald"/>
              <a:sym typeface="Oswal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none" strike="noStrike" kern="0" cap="none" spc="0" normalizeH="0" baseline="0" noProof="0">
                <a:ln>
                  <a:noFill/>
                </a:ln>
                <a:solidFill>
                  <a:srgbClr val="000000"/>
                </a:solidFill>
                <a:effectLst/>
                <a:uLnTx/>
                <a:uFillTx/>
                <a:latin typeface="Oswald"/>
                <a:ea typeface="Oswald"/>
                <a:cs typeface="Oswald"/>
                <a:sym typeface="Oswald"/>
              </a:rPr>
              <a:t>Escuela Media</a:t>
            </a:r>
            <a:endParaRPr kumimoji="0" sz="1100" b="0" i="0" u="none" strike="noStrike" kern="0" cap="none" spc="0" normalizeH="0" baseline="0" noProof="0">
              <a:ln>
                <a:noFill/>
              </a:ln>
              <a:solidFill>
                <a:srgbClr val="000000"/>
              </a:solidFill>
              <a:effectLst/>
              <a:uLnTx/>
              <a:uFillTx/>
              <a:latin typeface="Oswald"/>
              <a:ea typeface="Oswald"/>
              <a:cs typeface="Oswald"/>
              <a:sym typeface="Oswal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100" b="0" i="0" u="sng" strike="noStrike" kern="0" cap="none" spc="0" normalizeH="0" baseline="0" noProof="0">
                <a:ln>
                  <a:noFill/>
                </a:ln>
                <a:solidFill>
                  <a:srgbClr val="009999"/>
                </a:solidFill>
                <a:effectLst/>
                <a:uLnTx/>
                <a:uFillTx/>
                <a:latin typeface="Oswald"/>
                <a:ea typeface="Oswald"/>
                <a:cs typeface="Oswald"/>
                <a:sym typeface="Oswald"/>
              </a:rPr>
              <a:t>lillibeth.hornedo@ sccpss.com</a:t>
            </a:r>
            <a:endParaRPr kumimoji="0" sz="1100" b="0" i="0" u="sng" strike="noStrike" kern="0" cap="none" spc="0" normalizeH="0" baseline="0" noProof="0">
              <a:ln>
                <a:noFill/>
              </a:ln>
              <a:solidFill>
                <a:srgbClr val="009999"/>
              </a:solidFill>
              <a:effectLst/>
              <a:uLnTx/>
              <a:uFillTx/>
              <a:latin typeface="Oswald"/>
              <a:ea typeface="Oswald"/>
              <a:cs typeface="Oswald"/>
              <a:sym typeface="Oswald"/>
            </a:endParaRPr>
          </a:p>
        </p:txBody>
      </p:sp>
      <p:sp>
        <p:nvSpPr>
          <p:cNvPr id="237" name="Google Shape;237;p36"/>
          <p:cNvSpPr txBox="1"/>
          <p:nvPr/>
        </p:nvSpPr>
        <p:spPr>
          <a:xfrm>
            <a:off x="81075" y="3872831"/>
            <a:ext cx="8935800" cy="377100"/>
          </a:xfrm>
          <a:prstGeom prst="rect">
            <a:avLst/>
          </a:prstGeom>
          <a:noFill/>
          <a:ln>
            <a:noFill/>
          </a:ln>
        </p:spPr>
        <p:txBody>
          <a:bodyPr spcFirstLastPara="1" wrap="square" lIns="68575" tIns="68575" rIns="68575" bIns="685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FF0000"/>
                </a:solidFill>
                <a:effectLst/>
                <a:uLnTx/>
                <a:uFillTx/>
                <a:latin typeface="Oswald"/>
                <a:ea typeface="Oswald"/>
                <a:cs typeface="Oswald"/>
                <a:sym typeface="Oswald"/>
              </a:rPr>
              <a:t>Click on your teacher’s name to see a video introduction</a:t>
            </a:r>
            <a:endParaRPr kumimoji="0" sz="1000" b="1" i="0" u="none" strike="noStrike" kern="0" cap="none" spc="0" normalizeH="0" baseline="0" noProof="0">
              <a:ln>
                <a:noFill/>
              </a:ln>
              <a:solidFill>
                <a:srgbClr val="FF0000"/>
              </a:solidFill>
              <a:effectLst/>
              <a:uLnTx/>
              <a:uFillTx/>
              <a:latin typeface="Oswald"/>
              <a:ea typeface="Oswald"/>
              <a:cs typeface="Oswald"/>
              <a:sym typeface="Oswal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000" b="1" i="0" u="none" strike="noStrike" kern="0" cap="none" spc="0" normalizeH="0" baseline="0" noProof="0">
                <a:ln>
                  <a:noFill/>
                </a:ln>
                <a:solidFill>
                  <a:srgbClr val="FF0000"/>
                </a:solidFill>
                <a:effectLst/>
                <a:uLnTx/>
                <a:uFillTx/>
                <a:latin typeface="Oswald"/>
                <a:ea typeface="Oswald"/>
                <a:cs typeface="Oswald"/>
                <a:sym typeface="Oswald"/>
              </a:rPr>
              <a:t>Haga clic en el nombre de su maestro para ver un video de introducción</a:t>
            </a:r>
            <a:endParaRPr kumimoji="0" sz="1000" b="1" i="0" u="none" strike="noStrike" kern="0" cap="none" spc="0" normalizeH="0" baseline="0" noProof="0">
              <a:ln>
                <a:noFill/>
              </a:ln>
              <a:solidFill>
                <a:srgbClr val="FF0000"/>
              </a:solidFill>
              <a:effectLst/>
              <a:uLnTx/>
              <a:uFillTx/>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7"/>
          <p:cNvSpPr txBox="1">
            <a:spLocks noGrp="1"/>
          </p:cNvSpPr>
          <p:nvPr>
            <p:ph type="title"/>
          </p:nvPr>
        </p:nvSpPr>
        <p:spPr>
          <a:xfrm>
            <a:off x="0" y="274746"/>
            <a:ext cx="8875500" cy="11031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lt1"/>
              </a:buClr>
              <a:buSzPts val="3200"/>
              <a:buFont typeface="Arial"/>
              <a:buNone/>
            </a:pPr>
            <a:r>
              <a:rPr lang="en" sz="3600">
                <a:solidFill>
                  <a:srgbClr val="FFFFFF"/>
                </a:solidFill>
                <a:latin typeface="Arial"/>
                <a:ea typeface="Arial"/>
                <a:cs typeface="Arial"/>
                <a:sym typeface="Arial"/>
              </a:rPr>
              <a:t>Hesse Information</a:t>
            </a:r>
            <a:endParaRPr sz="3600">
              <a:solidFill>
                <a:srgbClr val="FFFFFF"/>
              </a:solidFill>
              <a:latin typeface="Arial"/>
              <a:ea typeface="Arial"/>
              <a:cs typeface="Arial"/>
              <a:sym typeface="Arial"/>
            </a:endParaRPr>
          </a:p>
        </p:txBody>
      </p:sp>
      <p:sp>
        <p:nvSpPr>
          <p:cNvPr id="243" name="Google Shape;243;p37"/>
          <p:cNvSpPr txBox="1">
            <a:spLocks noGrp="1"/>
          </p:cNvSpPr>
          <p:nvPr>
            <p:ph type="body" idx="1"/>
          </p:nvPr>
        </p:nvSpPr>
        <p:spPr>
          <a:xfrm>
            <a:off x="3548231" y="1461056"/>
            <a:ext cx="5595900" cy="38073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200"/>
              <a:buNone/>
            </a:pPr>
            <a:r>
              <a:rPr lang="en" sz="2000" b="1">
                <a:latin typeface="Arial"/>
                <a:ea typeface="Arial"/>
                <a:cs typeface="Arial"/>
                <a:sym typeface="Arial"/>
              </a:rPr>
              <a:t>The Power of PowerSchool</a:t>
            </a:r>
            <a:endParaRPr b="1">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r>
              <a:rPr lang="en" sz="1800">
                <a:latin typeface="Arial"/>
                <a:ea typeface="Arial"/>
                <a:cs typeface="Arial"/>
                <a:sym typeface="Arial"/>
              </a:rPr>
              <a:t>You will want access to PowerSchool’s Parent Access (students’ class assignments, grades, attendance, etc.)</a:t>
            </a:r>
            <a:endParaRPr sz="1800">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endParaRPr sz="900">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r>
              <a:rPr lang="en" sz="1500" b="1">
                <a:latin typeface="Arial"/>
                <a:ea typeface="Arial"/>
                <a:cs typeface="Arial"/>
                <a:sym typeface="Arial"/>
              </a:rPr>
              <a:t>More information: </a:t>
            </a:r>
            <a:r>
              <a:rPr lang="en" sz="1500" u="sng">
                <a:solidFill>
                  <a:schemeClr val="hlink"/>
                </a:solidFill>
                <a:latin typeface="Arial"/>
                <a:ea typeface="Arial"/>
                <a:cs typeface="Arial"/>
                <a:sym typeface="Arial"/>
                <a:hlinkClick r:id="rId3"/>
              </a:rPr>
              <a:t>https://spwww.sccpss.com/dad/sis/Pages/Parent-Access.aspx</a:t>
            </a:r>
            <a:endParaRPr sz="1500">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endParaRPr sz="900" b="1">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r>
              <a:rPr lang="en" sz="1500" b="1">
                <a:latin typeface="Arial"/>
                <a:ea typeface="Arial"/>
                <a:cs typeface="Arial"/>
                <a:sym typeface="Arial"/>
              </a:rPr>
              <a:t>Request a Parent Access Account:</a:t>
            </a:r>
            <a:endParaRPr sz="1500" b="1">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r>
              <a:rPr lang="en" sz="1500" u="sng">
                <a:solidFill>
                  <a:schemeClr val="hlink"/>
                </a:solidFill>
                <a:latin typeface="Arial"/>
                <a:ea typeface="Arial"/>
                <a:cs typeface="Arial"/>
                <a:sym typeface="Arial"/>
                <a:hlinkClick r:id="rId4"/>
              </a:rPr>
              <a:t>https://savannahchatham.az1.qualtrics.com/jfe/form/SV_9Sme3EiH8cNFJqt</a:t>
            </a:r>
            <a:endParaRPr sz="1500">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endParaRPr sz="900" b="1">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r>
              <a:rPr lang="en" sz="1500" b="1">
                <a:latin typeface="Arial"/>
                <a:ea typeface="Arial"/>
                <a:cs typeface="Arial"/>
                <a:sym typeface="Arial"/>
              </a:rPr>
              <a:t>Parent Access Login:</a:t>
            </a:r>
            <a:endParaRPr sz="1500" b="1">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r>
              <a:rPr lang="en" sz="1500" u="sng">
                <a:solidFill>
                  <a:schemeClr val="hlink"/>
                </a:solidFill>
                <a:latin typeface="Arial"/>
                <a:ea typeface="Arial"/>
                <a:cs typeface="Arial"/>
                <a:sym typeface="Arial"/>
                <a:hlinkClick r:id="rId5"/>
              </a:rPr>
              <a:t>https://sccpss.powerschool.com/public/home.html</a:t>
            </a:r>
            <a:endParaRPr sz="1500">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endParaRPr sz="900" b="1">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r>
              <a:rPr lang="en" sz="1500" b="1">
                <a:latin typeface="Arial"/>
                <a:ea typeface="Arial"/>
                <a:cs typeface="Arial"/>
                <a:sym typeface="Arial"/>
              </a:rPr>
              <a:t>PowerSchool Instructional Video, Parent Access How to Video:</a:t>
            </a:r>
            <a:endParaRPr sz="1500" b="1">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r>
              <a:rPr lang="en" sz="1500" u="sng">
                <a:solidFill>
                  <a:schemeClr val="hlink"/>
                </a:solidFill>
                <a:latin typeface="Arial"/>
                <a:ea typeface="Arial"/>
                <a:cs typeface="Arial"/>
                <a:sym typeface="Arial"/>
                <a:hlinkClick r:id="rId6"/>
              </a:rPr>
              <a:t>https://spwww.sccpss.com/dad/sis/Pages/Training-Videos.aspx</a:t>
            </a:r>
            <a:r>
              <a:rPr lang="en" sz="1500">
                <a:latin typeface="Arial"/>
                <a:ea typeface="Arial"/>
                <a:cs typeface="Arial"/>
                <a:sym typeface="Arial"/>
              </a:rPr>
              <a:t> </a:t>
            </a:r>
            <a:endParaRPr sz="1500">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endParaRPr sz="1600">
              <a:latin typeface="Arial"/>
              <a:ea typeface="Arial"/>
              <a:cs typeface="Arial"/>
              <a:sym typeface="Arial"/>
            </a:endParaRPr>
          </a:p>
        </p:txBody>
      </p:sp>
      <p:pic>
        <p:nvPicPr>
          <p:cNvPr id="244" name="Google Shape;244;p37"/>
          <p:cNvPicPr preferRelativeResize="0"/>
          <p:nvPr/>
        </p:nvPicPr>
        <p:blipFill>
          <a:blip r:embed="rId7">
            <a:alphaModFix/>
          </a:blip>
          <a:stretch>
            <a:fillRect/>
          </a:stretch>
        </p:blipFill>
        <p:spPr>
          <a:xfrm>
            <a:off x="152400" y="1530250"/>
            <a:ext cx="3333075" cy="170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119269" y="357808"/>
            <a:ext cx="8875500" cy="1103100"/>
          </a:xfrm>
          <a:prstGeom prst="rect">
            <a:avLst/>
          </a:prstGeom>
          <a:noFill/>
          <a:ln>
            <a:noFill/>
          </a:ln>
        </p:spPr>
        <p:txBody>
          <a:bodyPr spcFirstLastPara="1" wrap="square" lIns="68575" tIns="34275" rIns="68575" bIns="34275" anchor="ctr" anchorCtr="0">
            <a:noAutofit/>
          </a:bodyPr>
          <a:lstStyle/>
          <a:p>
            <a:pPr marL="0" lvl="0" indent="0" algn="ctr" rtl="0">
              <a:lnSpc>
                <a:spcPct val="95000"/>
              </a:lnSpc>
              <a:spcBef>
                <a:spcPts val="0"/>
              </a:spcBef>
              <a:spcAft>
                <a:spcPts val="0"/>
              </a:spcAft>
              <a:buClr>
                <a:schemeClr val="lt1"/>
              </a:buClr>
              <a:buSzPts val="3200"/>
              <a:buFont typeface="Arial"/>
              <a:buNone/>
            </a:pPr>
            <a:r>
              <a:rPr lang="en" sz="3200">
                <a:latin typeface="Arial"/>
                <a:ea typeface="Arial"/>
                <a:cs typeface="Arial"/>
                <a:sym typeface="Arial"/>
              </a:rPr>
              <a:t>Hesse K-8 Place-Based Learning Themes</a:t>
            </a:r>
            <a:endParaRPr/>
          </a:p>
        </p:txBody>
      </p:sp>
      <p:sp>
        <p:nvSpPr>
          <p:cNvPr id="170" name="Google Shape;170;p29"/>
          <p:cNvSpPr txBox="1">
            <a:spLocks noGrp="1"/>
          </p:cNvSpPr>
          <p:nvPr>
            <p:ph type="body" idx="1"/>
          </p:nvPr>
        </p:nvSpPr>
        <p:spPr>
          <a:xfrm>
            <a:off x="3701777" y="1385063"/>
            <a:ext cx="5185800" cy="3807300"/>
          </a:xfrm>
          <a:prstGeom prst="rect">
            <a:avLst/>
          </a:prstGeom>
          <a:noFill/>
          <a:ln>
            <a:noFill/>
          </a:ln>
        </p:spPr>
        <p:txBody>
          <a:bodyPr spcFirstLastPara="1" wrap="square" lIns="68575" tIns="34275" rIns="68575" bIns="34275" anchor="t" anchorCtr="0">
            <a:noAutofit/>
          </a:bodyPr>
          <a:lstStyle/>
          <a:p>
            <a:pPr marL="0" lvl="0" indent="0" algn="ctr" rtl="0">
              <a:lnSpc>
                <a:spcPct val="120000"/>
              </a:lnSpc>
              <a:spcBef>
                <a:spcPts val="0"/>
              </a:spcBef>
              <a:spcAft>
                <a:spcPts val="0"/>
              </a:spcAft>
              <a:buClr>
                <a:schemeClr val="dk1"/>
              </a:buClr>
              <a:buSzPts val="1800"/>
              <a:buNone/>
            </a:pPr>
            <a:r>
              <a:rPr lang="en">
                <a:latin typeface="Arial"/>
                <a:ea typeface="Arial"/>
                <a:cs typeface="Arial"/>
                <a:sym typeface="Arial"/>
              </a:rPr>
              <a:t>Pre-K and K: Farm to School</a:t>
            </a:r>
            <a:endParaRPr sz="1500"/>
          </a:p>
          <a:p>
            <a:pPr marL="0" lvl="0" indent="0" algn="ctr" rtl="0">
              <a:lnSpc>
                <a:spcPct val="120000"/>
              </a:lnSpc>
              <a:spcBef>
                <a:spcPts val="0"/>
              </a:spcBef>
              <a:spcAft>
                <a:spcPts val="0"/>
              </a:spcAft>
              <a:buClr>
                <a:schemeClr val="dk1"/>
              </a:buClr>
              <a:buSzPts val="1800"/>
              <a:buNone/>
            </a:pPr>
            <a:r>
              <a:rPr lang="en">
                <a:latin typeface="Arial"/>
                <a:ea typeface="Arial"/>
                <a:cs typeface="Arial"/>
                <a:sym typeface="Arial"/>
              </a:rPr>
              <a:t>1st Grade: Respecting the Environment</a:t>
            </a:r>
            <a:endParaRPr sz="1500"/>
          </a:p>
          <a:p>
            <a:pPr marL="0" lvl="0" indent="0" algn="ctr" rtl="0">
              <a:lnSpc>
                <a:spcPct val="120000"/>
              </a:lnSpc>
              <a:spcBef>
                <a:spcPts val="0"/>
              </a:spcBef>
              <a:spcAft>
                <a:spcPts val="0"/>
              </a:spcAft>
              <a:buClr>
                <a:schemeClr val="dk1"/>
              </a:buClr>
              <a:buSzPts val="1800"/>
              <a:buNone/>
            </a:pPr>
            <a:r>
              <a:rPr lang="en">
                <a:latin typeface="Arial"/>
                <a:ea typeface="Arial"/>
                <a:cs typeface="Arial"/>
                <a:sym typeface="Arial"/>
              </a:rPr>
              <a:t>2nd Grade: Impact of Organisms on the Environment</a:t>
            </a:r>
            <a:endParaRPr sz="1500"/>
          </a:p>
          <a:p>
            <a:pPr marL="0" lvl="0" indent="0" algn="ctr" rtl="0">
              <a:lnSpc>
                <a:spcPct val="120000"/>
              </a:lnSpc>
              <a:spcBef>
                <a:spcPts val="0"/>
              </a:spcBef>
              <a:spcAft>
                <a:spcPts val="0"/>
              </a:spcAft>
              <a:buClr>
                <a:schemeClr val="dk1"/>
              </a:buClr>
              <a:buSzPts val="1800"/>
              <a:buNone/>
            </a:pPr>
            <a:r>
              <a:rPr lang="en">
                <a:latin typeface="Arial"/>
                <a:ea typeface="Arial"/>
                <a:cs typeface="Arial"/>
                <a:sym typeface="Arial"/>
              </a:rPr>
              <a:t>3rd Grade: Preserving Coastal Ecosystems</a:t>
            </a:r>
            <a:endParaRPr sz="1500"/>
          </a:p>
          <a:p>
            <a:pPr marL="0" lvl="0" indent="0" algn="ctr" rtl="0">
              <a:lnSpc>
                <a:spcPct val="120000"/>
              </a:lnSpc>
              <a:spcBef>
                <a:spcPts val="0"/>
              </a:spcBef>
              <a:spcAft>
                <a:spcPts val="0"/>
              </a:spcAft>
              <a:buClr>
                <a:schemeClr val="dk1"/>
              </a:buClr>
              <a:buSzPts val="1800"/>
              <a:buNone/>
            </a:pPr>
            <a:r>
              <a:rPr lang="en">
                <a:latin typeface="Arial"/>
                <a:ea typeface="Arial"/>
                <a:cs typeface="Arial"/>
                <a:sym typeface="Arial"/>
              </a:rPr>
              <a:t>4</a:t>
            </a:r>
            <a:r>
              <a:rPr lang="en" baseline="30000">
                <a:latin typeface="Arial"/>
                <a:ea typeface="Arial"/>
                <a:cs typeface="Arial"/>
                <a:sym typeface="Arial"/>
              </a:rPr>
              <a:t>th</a:t>
            </a:r>
            <a:r>
              <a:rPr lang="en">
                <a:latin typeface="Arial"/>
                <a:ea typeface="Arial"/>
                <a:cs typeface="Arial"/>
                <a:sym typeface="Arial"/>
              </a:rPr>
              <a:t> Grade: Aeronautics</a:t>
            </a:r>
            <a:endParaRPr sz="1500"/>
          </a:p>
          <a:p>
            <a:pPr marL="0" lvl="0" indent="0" algn="ctr" rtl="0">
              <a:lnSpc>
                <a:spcPct val="120000"/>
              </a:lnSpc>
              <a:spcBef>
                <a:spcPts val="0"/>
              </a:spcBef>
              <a:spcAft>
                <a:spcPts val="0"/>
              </a:spcAft>
              <a:buClr>
                <a:schemeClr val="dk1"/>
              </a:buClr>
              <a:buSzPts val="1800"/>
              <a:buNone/>
            </a:pPr>
            <a:r>
              <a:rPr lang="en">
                <a:latin typeface="Arial"/>
                <a:ea typeface="Arial"/>
                <a:cs typeface="Arial"/>
                <a:sym typeface="Arial"/>
              </a:rPr>
              <a:t>5</a:t>
            </a:r>
            <a:r>
              <a:rPr lang="en" baseline="30000">
                <a:latin typeface="Arial"/>
                <a:ea typeface="Arial"/>
                <a:cs typeface="Arial"/>
                <a:sym typeface="Arial"/>
              </a:rPr>
              <a:t>th</a:t>
            </a:r>
            <a:r>
              <a:rPr lang="en">
                <a:latin typeface="Arial"/>
                <a:ea typeface="Arial"/>
                <a:cs typeface="Arial"/>
                <a:sym typeface="Arial"/>
              </a:rPr>
              <a:t> Grade: Patterns in Nature</a:t>
            </a:r>
            <a:endParaRPr sz="1500"/>
          </a:p>
          <a:p>
            <a:pPr marL="0" lvl="0" indent="0" algn="ctr" rtl="0">
              <a:lnSpc>
                <a:spcPct val="120000"/>
              </a:lnSpc>
              <a:spcBef>
                <a:spcPts val="0"/>
              </a:spcBef>
              <a:spcAft>
                <a:spcPts val="0"/>
              </a:spcAft>
              <a:buClr>
                <a:schemeClr val="dk1"/>
              </a:buClr>
              <a:buSzPts val="1800"/>
              <a:buNone/>
            </a:pPr>
            <a:r>
              <a:rPr lang="en">
                <a:latin typeface="Arial"/>
                <a:ea typeface="Arial"/>
                <a:cs typeface="Arial"/>
                <a:sym typeface="Arial"/>
              </a:rPr>
              <a:t>6</a:t>
            </a:r>
            <a:r>
              <a:rPr lang="en" baseline="30000">
                <a:latin typeface="Arial"/>
                <a:ea typeface="Arial"/>
                <a:cs typeface="Arial"/>
                <a:sym typeface="Arial"/>
              </a:rPr>
              <a:t>th</a:t>
            </a:r>
            <a:r>
              <a:rPr lang="en">
                <a:latin typeface="Arial"/>
                <a:ea typeface="Arial"/>
                <a:cs typeface="Arial"/>
                <a:sym typeface="Arial"/>
              </a:rPr>
              <a:t> Grade: Ecosystems</a:t>
            </a:r>
            <a:endParaRPr sz="1500"/>
          </a:p>
          <a:p>
            <a:pPr marL="0" lvl="0" indent="0" algn="ctr" rtl="0">
              <a:lnSpc>
                <a:spcPct val="120000"/>
              </a:lnSpc>
              <a:spcBef>
                <a:spcPts val="0"/>
              </a:spcBef>
              <a:spcAft>
                <a:spcPts val="0"/>
              </a:spcAft>
              <a:buClr>
                <a:schemeClr val="dk1"/>
              </a:buClr>
              <a:buSzPts val="1800"/>
              <a:buNone/>
            </a:pPr>
            <a:r>
              <a:rPr lang="en">
                <a:latin typeface="Arial"/>
                <a:ea typeface="Arial"/>
                <a:cs typeface="Arial"/>
                <a:sym typeface="Arial"/>
              </a:rPr>
              <a:t>7</a:t>
            </a:r>
            <a:r>
              <a:rPr lang="en" baseline="30000">
                <a:latin typeface="Arial"/>
                <a:ea typeface="Arial"/>
                <a:cs typeface="Arial"/>
                <a:sym typeface="Arial"/>
              </a:rPr>
              <a:t>th</a:t>
            </a:r>
            <a:r>
              <a:rPr lang="en">
                <a:latin typeface="Arial"/>
                <a:ea typeface="Arial"/>
                <a:cs typeface="Arial"/>
                <a:sym typeface="Arial"/>
              </a:rPr>
              <a:t> Grade: Health Services</a:t>
            </a:r>
            <a:endParaRPr sz="1500"/>
          </a:p>
          <a:p>
            <a:pPr marL="0" lvl="0" indent="0" algn="ctr" rtl="0">
              <a:lnSpc>
                <a:spcPct val="120000"/>
              </a:lnSpc>
              <a:spcBef>
                <a:spcPts val="0"/>
              </a:spcBef>
              <a:spcAft>
                <a:spcPts val="0"/>
              </a:spcAft>
              <a:buClr>
                <a:schemeClr val="dk1"/>
              </a:buClr>
              <a:buSzPts val="1800"/>
              <a:buNone/>
            </a:pPr>
            <a:r>
              <a:rPr lang="en">
                <a:latin typeface="Arial"/>
                <a:ea typeface="Arial"/>
                <a:cs typeface="Arial"/>
                <a:sym typeface="Arial"/>
              </a:rPr>
              <a:t>8</a:t>
            </a:r>
            <a:r>
              <a:rPr lang="en" baseline="30000">
                <a:latin typeface="Arial"/>
                <a:ea typeface="Arial"/>
                <a:cs typeface="Arial"/>
                <a:sym typeface="Arial"/>
              </a:rPr>
              <a:t>th</a:t>
            </a:r>
            <a:r>
              <a:rPr lang="en">
                <a:latin typeface="Arial"/>
                <a:ea typeface="Arial"/>
                <a:cs typeface="Arial"/>
                <a:sym typeface="Arial"/>
              </a:rPr>
              <a:t> Grade: Engineering</a:t>
            </a:r>
            <a:endParaRPr sz="1500"/>
          </a:p>
          <a:p>
            <a:pPr marL="0" lvl="0" indent="0" algn="ctr" rtl="0">
              <a:lnSpc>
                <a:spcPct val="100000"/>
              </a:lnSpc>
              <a:spcBef>
                <a:spcPts val="1100"/>
              </a:spcBef>
              <a:spcAft>
                <a:spcPts val="0"/>
              </a:spcAft>
              <a:buClr>
                <a:schemeClr val="dk1"/>
              </a:buClr>
              <a:buSzPts val="3000"/>
              <a:buNone/>
            </a:pPr>
            <a:endParaRPr sz="3000">
              <a:latin typeface="Arial"/>
              <a:ea typeface="Arial"/>
              <a:cs typeface="Arial"/>
              <a:sym typeface="Arial"/>
            </a:endParaRPr>
          </a:p>
        </p:txBody>
      </p:sp>
      <p:pic>
        <p:nvPicPr>
          <p:cNvPr id="171" name="Google Shape;171;p29" descr="Image result for savannah"/>
          <p:cNvPicPr preferRelativeResize="0"/>
          <p:nvPr/>
        </p:nvPicPr>
        <p:blipFill rotWithShape="1">
          <a:blip r:embed="rId3">
            <a:alphaModFix/>
          </a:blip>
          <a:srcRect t="24069" r="2123" b="50976"/>
          <a:stretch/>
        </p:blipFill>
        <p:spPr>
          <a:xfrm>
            <a:off x="7669" y="4188994"/>
            <a:ext cx="9128641" cy="954506"/>
          </a:xfrm>
          <a:prstGeom prst="rect">
            <a:avLst/>
          </a:prstGeom>
          <a:noFill/>
          <a:ln>
            <a:noFill/>
          </a:ln>
        </p:spPr>
      </p:pic>
      <p:sp>
        <p:nvSpPr>
          <p:cNvPr id="172" name="Google Shape;172;p29"/>
          <p:cNvSpPr txBox="1"/>
          <p:nvPr/>
        </p:nvSpPr>
        <p:spPr>
          <a:xfrm>
            <a:off x="253275" y="1587863"/>
            <a:ext cx="3604200" cy="24744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500" b="0" i="0" u="none" strike="noStrike" cap="none">
                <a:solidFill>
                  <a:srgbClr val="000000"/>
                </a:solidFill>
                <a:latin typeface="Calibri"/>
                <a:ea typeface="Calibri"/>
                <a:cs typeface="Calibri"/>
                <a:sym typeface="Calibri"/>
              </a:rPr>
              <a:t>I</a:t>
            </a:r>
            <a:r>
              <a:rPr lang="en" sz="2600" b="0" i="0" u="none" strike="noStrike" cap="none">
                <a:solidFill>
                  <a:srgbClr val="000000"/>
                </a:solidFill>
                <a:latin typeface="Calibri"/>
                <a:ea typeface="Calibri"/>
                <a:cs typeface="Calibri"/>
                <a:sym typeface="Calibri"/>
              </a:rPr>
              <a:t>ncorporating </a:t>
            </a:r>
            <a:endParaRPr sz="2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rgbClr val="000000"/>
                </a:solidFill>
                <a:latin typeface="Calibri"/>
                <a:ea typeface="Calibri"/>
                <a:cs typeface="Calibri"/>
                <a:sym typeface="Calibri"/>
              </a:rPr>
              <a:t>STEAM </a:t>
            </a:r>
            <a:endParaRPr sz="26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rgbClr val="000000"/>
                </a:solidFill>
                <a:latin typeface="Calibri"/>
                <a:ea typeface="Calibri"/>
                <a:cs typeface="Calibri"/>
                <a:sym typeface="Calibri"/>
              </a:rPr>
              <a:t>into our classrooms through </a:t>
            </a:r>
            <a:endParaRPr sz="2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rgbClr val="000000"/>
                </a:solidFill>
                <a:latin typeface="Calibri"/>
                <a:ea typeface="Calibri"/>
                <a:cs typeface="Calibri"/>
                <a:sym typeface="Calibri"/>
              </a:rPr>
              <a:t>Place-Based Learning. </a:t>
            </a:r>
            <a:endParaRPr sz="26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73875" y="289483"/>
            <a:ext cx="8875500" cy="1103100"/>
          </a:xfrm>
          <a:prstGeom prst="rect">
            <a:avLst/>
          </a:prstGeom>
          <a:noFill/>
          <a:ln>
            <a:noFill/>
          </a:ln>
        </p:spPr>
        <p:txBody>
          <a:bodyPr spcFirstLastPara="1" wrap="square" lIns="68575" tIns="34275" rIns="68575" bIns="34275" anchor="ctr" anchorCtr="0">
            <a:noAutofit/>
          </a:bodyPr>
          <a:lstStyle/>
          <a:p>
            <a:pPr marL="0" lvl="0" indent="0" algn="ctr" rtl="0">
              <a:lnSpc>
                <a:spcPct val="95000"/>
              </a:lnSpc>
              <a:spcBef>
                <a:spcPts val="0"/>
              </a:spcBef>
              <a:spcAft>
                <a:spcPts val="0"/>
              </a:spcAft>
              <a:buClr>
                <a:schemeClr val="lt1"/>
              </a:buClr>
              <a:buSzPts val="3600"/>
              <a:buFont typeface="Arial"/>
              <a:buNone/>
            </a:pPr>
            <a:r>
              <a:rPr lang="en" sz="3600">
                <a:latin typeface="Arial"/>
                <a:ea typeface="Arial"/>
                <a:cs typeface="Arial"/>
                <a:sym typeface="Arial"/>
              </a:rPr>
              <a:t>Meet Mrs. Jones &amp; Family  </a:t>
            </a:r>
            <a:endParaRPr/>
          </a:p>
        </p:txBody>
      </p:sp>
      <p:sp>
        <p:nvSpPr>
          <p:cNvPr id="217" name="Google Shape;217;p35"/>
          <p:cNvSpPr txBox="1"/>
          <p:nvPr/>
        </p:nvSpPr>
        <p:spPr>
          <a:xfrm>
            <a:off x="201156" y="3208613"/>
            <a:ext cx="1139700" cy="307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700" b="1">
                <a:latin typeface="Calibri"/>
                <a:ea typeface="Calibri"/>
                <a:cs typeface="Calibri"/>
                <a:sym typeface="Calibri"/>
              </a:rPr>
              <a:t>Mrs. Jones</a:t>
            </a:r>
            <a:endParaRPr sz="1700" b="1">
              <a:latin typeface="Calibri"/>
              <a:ea typeface="Calibri"/>
              <a:cs typeface="Calibri"/>
              <a:sym typeface="Calibri"/>
            </a:endParaRPr>
          </a:p>
        </p:txBody>
      </p:sp>
      <p:sp>
        <p:nvSpPr>
          <p:cNvPr id="218" name="Google Shape;218;p35"/>
          <p:cNvSpPr txBox="1"/>
          <p:nvPr/>
        </p:nvSpPr>
        <p:spPr>
          <a:xfrm rot="-5400000">
            <a:off x="2236550" y="4033731"/>
            <a:ext cx="1139700" cy="183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700" b="1">
                <a:latin typeface="Calibri"/>
                <a:ea typeface="Calibri"/>
                <a:cs typeface="Calibri"/>
                <a:sym typeface="Calibri"/>
              </a:rPr>
              <a:t>Bastian</a:t>
            </a:r>
            <a:endParaRPr sz="1700" b="1">
              <a:latin typeface="Calibri"/>
              <a:ea typeface="Calibri"/>
              <a:cs typeface="Calibri"/>
              <a:sym typeface="Calibri"/>
            </a:endParaRPr>
          </a:p>
        </p:txBody>
      </p:sp>
      <p:sp>
        <p:nvSpPr>
          <p:cNvPr id="219" name="Google Shape;219;p35"/>
          <p:cNvSpPr txBox="1"/>
          <p:nvPr/>
        </p:nvSpPr>
        <p:spPr>
          <a:xfrm>
            <a:off x="7496747" y="4311169"/>
            <a:ext cx="808200" cy="8655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500" b="1">
                <a:latin typeface="Calibri"/>
                <a:ea typeface="Calibri"/>
                <a:cs typeface="Calibri"/>
                <a:sym typeface="Calibri"/>
              </a:rPr>
              <a:t>Artax</a:t>
            </a:r>
            <a:endParaRPr sz="1500" b="1">
              <a:latin typeface="Calibri"/>
              <a:ea typeface="Calibri"/>
              <a:cs typeface="Calibri"/>
              <a:sym typeface="Calibri"/>
            </a:endParaRPr>
          </a:p>
          <a:p>
            <a:pPr marL="0" lvl="0" indent="0" algn="ctr" rtl="0">
              <a:spcBef>
                <a:spcPts val="0"/>
              </a:spcBef>
              <a:spcAft>
                <a:spcPts val="0"/>
              </a:spcAft>
              <a:buNone/>
            </a:pPr>
            <a:r>
              <a:rPr lang="en" sz="1500" b="1">
                <a:latin typeface="Calibri"/>
                <a:ea typeface="Calibri"/>
                <a:cs typeface="Calibri"/>
                <a:sym typeface="Calibri"/>
              </a:rPr>
              <a:t>&amp;</a:t>
            </a:r>
            <a:endParaRPr sz="1500" b="1">
              <a:latin typeface="Calibri"/>
              <a:ea typeface="Calibri"/>
              <a:cs typeface="Calibri"/>
              <a:sym typeface="Calibri"/>
            </a:endParaRPr>
          </a:p>
          <a:p>
            <a:pPr marL="0" lvl="0" indent="0" algn="ctr" rtl="0">
              <a:spcBef>
                <a:spcPts val="0"/>
              </a:spcBef>
              <a:spcAft>
                <a:spcPts val="0"/>
              </a:spcAft>
              <a:buNone/>
            </a:pPr>
            <a:r>
              <a:rPr lang="en" sz="1500" b="1">
                <a:latin typeface="Calibri"/>
                <a:ea typeface="Calibri"/>
                <a:cs typeface="Calibri"/>
                <a:sym typeface="Calibri"/>
              </a:rPr>
              <a:t>Atreyu</a:t>
            </a:r>
            <a:endParaRPr sz="1500" b="1">
              <a:latin typeface="Calibri"/>
              <a:ea typeface="Calibri"/>
              <a:cs typeface="Calibri"/>
              <a:sym typeface="Calibri"/>
            </a:endParaRPr>
          </a:p>
        </p:txBody>
      </p:sp>
      <p:sp>
        <p:nvSpPr>
          <p:cNvPr id="220" name="Google Shape;220;p35"/>
          <p:cNvSpPr txBox="1"/>
          <p:nvPr/>
        </p:nvSpPr>
        <p:spPr>
          <a:xfrm>
            <a:off x="2298946" y="3236975"/>
            <a:ext cx="2264700" cy="250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b="1">
                <a:latin typeface="Calibri"/>
                <a:ea typeface="Calibri"/>
                <a:cs typeface="Calibri"/>
                <a:sym typeface="Calibri"/>
              </a:rPr>
              <a:t>Claire &amp; Chris Jones</a:t>
            </a:r>
            <a:endParaRPr sz="1400" b="1">
              <a:latin typeface="Calibri"/>
              <a:ea typeface="Calibri"/>
              <a:cs typeface="Calibri"/>
              <a:sym typeface="Calibri"/>
            </a:endParaRPr>
          </a:p>
        </p:txBody>
      </p:sp>
      <p:pic>
        <p:nvPicPr>
          <p:cNvPr id="221" name="Google Shape;221;p35"/>
          <p:cNvPicPr preferRelativeResize="0"/>
          <p:nvPr/>
        </p:nvPicPr>
        <p:blipFill rotWithShape="1">
          <a:blip r:embed="rId3">
            <a:alphaModFix/>
          </a:blip>
          <a:srcRect/>
          <a:stretch/>
        </p:blipFill>
        <p:spPr>
          <a:xfrm>
            <a:off x="151575" y="1360550"/>
            <a:ext cx="1481537" cy="1975398"/>
          </a:xfrm>
          <a:prstGeom prst="rect">
            <a:avLst/>
          </a:prstGeom>
          <a:noFill/>
          <a:ln>
            <a:noFill/>
          </a:ln>
        </p:spPr>
      </p:pic>
      <p:pic>
        <p:nvPicPr>
          <p:cNvPr id="222" name="Google Shape;222;p35"/>
          <p:cNvPicPr preferRelativeResize="0"/>
          <p:nvPr/>
        </p:nvPicPr>
        <p:blipFill>
          <a:blip r:embed="rId4">
            <a:alphaModFix/>
          </a:blip>
          <a:stretch>
            <a:fillRect/>
          </a:stretch>
        </p:blipFill>
        <p:spPr>
          <a:xfrm>
            <a:off x="1757200" y="1385626"/>
            <a:ext cx="2681528" cy="1975399"/>
          </a:xfrm>
          <a:prstGeom prst="rect">
            <a:avLst/>
          </a:prstGeom>
          <a:noFill/>
          <a:ln>
            <a:noFill/>
          </a:ln>
        </p:spPr>
      </p:pic>
      <p:pic>
        <p:nvPicPr>
          <p:cNvPr id="223" name="Google Shape;223;p35"/>
          <p:cNvPicPr preferRelativeResize="0"/>
          <p:nvPr/>
        </p:nvPicPr>
        <p:blipFill rotWithShape="1">
          <a:blip r:embed="rId5">
            <a:alphaModFix/>
          </a:blip>
          <a:srcRect b="34815"/>
          <a:stretch/>
        </p:blipFill>
        <p:spPr>
          <a:xfrm>
            <a:off x="4563650" y="1367650"/>
            <a:ext cx="1974324" cy="1715926"/>
          </a:xfrm>
          <a:prstGeom prst="rect">
            <a:avLst/>
          </a:prstGeom>
          <a:noFill/>
          <a:ln>
            <a:noFill/>
          </a:ln>
        </p:spPr>
      </p:pic>
      <p:sp>
        <p:nvSpPr>
          <p:cNvPr id="224" name="Google Shape;224;p35"/>
          <p:cNvSpPr txBox="1"/>
          <p:nvPr/>
        </p:nvSpPr>
        <p:spPr>
          <a:xfrm>
            <a:off x="5223375" y="3031156"/>
            <a:ext cx="1139700" cy="183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700" b="1">
                <a:latin typeface="Calibri"/>
                <a:ea typeface="Calibri"/>
                <a:cs typeface="Calibri"/>
                <a:sym typeface="Calibri"/>
              </a:rPr>
              <a:t>Artax</a:t>
            </a:r>
            <a:endParaRPr sz="1700" b="1">
              <a:latin typeface="Calibri"/>
              <a:ea typeface="Calibri"/>
              <a:cs typeface="Calibri"/>
              <a:sym typeface="Calibri"/>
            </a:endParaRPr>
          </a:p>
        </p:txBody>
      </p:sp>
      <p:pic>
        <p:nvPicPr>
          <p:cNvPr id="225" name="Google Shape;225;p35"/>
          <p:cNvPicPr preferRelativeResize="0"/>
          <p:nvPr/>
        </p:nvPicPr>
        <p:blipFill rotWithShape="1">
          <a:blip r:embed="rId6">
            <a:alphaModFix/>
          </a:blip>
          <a:srcRect l="11378" t="17930" b="13763"/>
          <a:stretch/>
        </p:blipFill>
        <p:spPr>
          <a:xfrm>
            <a:off x="3052413" y="3487400"/>
            <a:ext cx="1538712" cy="1581347"/>
          </a:xfrm>
          <a:prstGeom prst="rect">
            <a:avLst/>
          </a:prstGeom>
          <a:noFill/>
          <a:ln>
            <a:noFill/>
          </a:ln>
        </p:spPr>
      </p:pic>
      <p:pic>
        <p:nvPicPr>
          <p:cNvPr id="226" name="Google Shape;226;p35"/>
          <p:cNvPicPr preferRelativeResize="0"/>
          <p:nvPr/>
        </p:nvPicPr>
        <p:blipFill rotWithShape="1">
          <a:blip r:embed="rId7">
            <a:alphaModFix/>
          </a:blip>
          <a:srcRect l="25413" r="8181"/>
          <a:stretch/>
        </p:blipFill>
        <p:spPr>
          <a:xfrm rot="-5400000">
            <a:off x="794812" y="2996638"/>
            <a:ext cx="1276399" cy="2562874"/>
          </a:xfrm>
          <a:prstGeom prst="rect">
            <a:avLst/>
          </a:prstGeom>
          <a:noFill/>
          <a:ln>
            <a:noFill/>
          </a:ln>
        </p:spPr>
      </p:pic>
      <p:sp>
        <p:nvSpPr>
          <p:cNvPr id="227" name="Google Shape;227;p35"/>
          <p:cNvSpPr txBox="1"/>
          <p:nvPr/>
        </p:nvSpPr>
        <p:spPr>
          <a:xfrm>
            <a:off x="300659" y="4811725"/>
            <a:ext cx="2264700" cy="250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b="1">
                <a:latin typeface="Calibri"/>
                <a:ea typeface="Calibri"/>
                <a:cs typeface="Calibri"/>
                <a:sym typeface="Calibri"/>
              </a:rPr>
              <a:t>                    Atreyu</a:t>
            </a:r>
            <a:endParaRPr sz="1400" b="1">
              <a:latin typeface="Calibri"/>
              <a:ea typeface="Calibri"/>
              <a:cs typeface="Calibri"/>
              <a:sym typeface="Calibri"/>
            </a:endParaRPr>
          </a:p>
        </p:txBody>
      </p:sp>
      <p:pic>
        <p:nvPicPr>
          <p:cNvPr id="228" name="Google Shape;228;p35"/>
          <p:cNvPicPr preferRelativeResize="0"/>
          <p:nvPr/>
        </p:nvPicPr>
        <p:blipFill>
          <a:blip r:embed="rId8">
            <a:alphaModFix/>
          </a:blip>
          <a:stretch>
            <a:fillRect/>
          </a:stretch>
        </p:blipFill>
        <p:spPr>
          <a:xfrm>
            <a:off x="6699100" y="1360550"/>
            <a:ext cx="2264700" cy="3019590"/>
          </a:xfrm>
          <a:prstGeom prst="rect">
            <a:avLst/>
          </a:prstGeom>
          <a:noFill/>
          <a:ln>
            <a:noFill/>
          </a:ln>
        </p:spPr>
      </p:pic>
      <p:pic>
        <p:nvPicPr>
          <p:cNvPr id="229" name="Google Shape;229;p35"/>
          <p:cNvPicPr preferRelativeResize="0"/>
          <p:nvPr/>
        </p:nvPicPr>
        <p:blipFill rotWithShape="1">
          <a:blip r:embed="rId9">
            <a:alphaModFix/>
          </a:blip>
          <a:srcRect l="27404" t="20395" r="6158" b="13017"/>
          <a:stretch/>
        </p:blipFill>
        <p:spPr>
          <a:xfrm>
            <a:off x="5047950" y="3403425"/>
            <a:ext cx="1456399" cy="1715926"/>
          </a:xfrm>
          <a:prstGeom prst="rect">
            <a:avLst/>
          </a:prstGeom>
          <a:noFill/>
          <a:ln>
            <a:noFill/>
          </a:ln>
        </p:spPr>
      </p:pic>
      <p:sp>
        <p:nvSpPr>
          <p:cNvPr id="230" name="Google Shape;230;p35"/>
          <p:cNvSpPr txBox="1"/>
          <p:nvPr/>
        </p:nvSpPr>
        <p:spPr>
          <a:xfrm rot="-5400000">
            <a:off x="4222600" y="3965381"/>
            <a:ext cx="1139700" cy="183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700" b="1">
                <a:latin typeface="Calibri"/>
                <a:ea typeface="Calibri"/>
                <a:cs typeface="Calibri"/>
                <a:sym typeface="Calibri"/>
              </a:rPr>
              <a:t> Spike</a:t>
            </a:r>
            <a:endParaRPr sz="1700" b="1">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119269" y="357808"/>
            <a:ext cx="8875500" cy="1103100"/>
          </a:xfrm>
          <a:prstGeom prst="rect">
            <a:avLst/>
          </a:prstGeom>
          <a:noFill/>
          <a:ln>
            <a:noFill/>
          </a:ln>
        </p:spPr>
        <p:txBody>
          <a:bodyPr spcFirstLastPara="1" wrap="square" lIns="68575" tIns="34275" rIns="68575" bIns="34275" anchor="ctr" anchorCtr="0">
            <a:noAutofit/>
          </a:bodyPr>
          <a:lstStyle/>
          <a:p>
            <a:pPr marL="0" lvl="0" indent="0" algn="ctr" rtl="0">
              <a:lnSpc>
                <a:spcPct val="95000"/>
              </a:lnSpc>
              <a:spcBef>
                <a:spcPts val="0"/>
              </a:spcBef>
              <a:spcAft>
                <a:spcPts val="0"/>
              </a:spcAft>
              <a:buClr>
                <a:schemeClr val="lt1"/>
              </a:buClr>
              <a:buSzPts val="3600"/>
              <a:buFont typeface="Arial"/>
              <a:buNone/>
            </a:pPr>
            <a:r>
              <a:rPr lang="en" sz="3600">
                <a:latin typeface="Arial"/>
                <a:ea typeface="Arial"/>
                <a:cs typeface="Arial"/>
                <a:sym typeface="Arial"/>
              </a:rPr>
              <a:t>Getting to Know Mrs. Jones</a:t>
            </a:r>
            <a:endParaRPr/>
          </a:p>
        </p:txBody>
      </p:sp>
      <p:pic>
        <p:nvPicPr>
          <p:cNvPr id="236" name="Google Shape;236;p36"/>
          <p:cNvPicPr preferRelativeResize="0"/>
          <p:nvPr/>
        </p:nvPicPr>
        <p:blipFill rotWithShape="1">
          <a:blip r:embed="rId3">
            <a:alphaModFix/>
          </a:blip>
          <a:srcRect/>
          <a:stretch/>
        </p:blipFill>
        <p:spPr>
          <a:xfrm>
            <a:off x="624506" y="530344"/>
            <a:ext cx="636920" cy="636920"/>
          </a:xfrm>
          <a:prstGeom prst="rect">
            <a:avLst/>
          </a:prstGeom>
          <a:noFill/>
          <a:ln>
            <a:noFill/>
          </a:ln>
        </p:spPr>
      </p:pic>
      <p:pic>
        <p:nvPicPr>
          <p:cNvPr id="237" name="Google Shape;237;p36"/>
          <p:cNvPicPr preferRelativeResize="0"/>
          <p:nvPr/>
        </p:nvPicPr>
        <p:blipFill rotWithShape="1">
          <a:blip r:embed="rId3">
            <a:alphaModFix/>
          </a:blip>
          <a:srcRect/>
          <a:stretch/>
        </p:blipFill>
        <p:spPr>
          <a:xfrm>
            <a:off x="7877738" y="530344"/>
            <a:ext cx="636920" cy="636920"/>
          </a:xfrm>
          <a:prstGeom prst="rect">
            <a:avLst/>
          </a:prstGeom>
          <a:noFill/>
          <a:ln>
            <a:noFill/>
          </a:ln>
        </p:spPr>
      </p:pic>
      <p:sp>
        <p:nvSpPr>
          <p:cNvPr id="238" name="Google Shape;238;p36"/>
          <p:cNvSpPr txBox="1"/>
          <p:nvPr/>
        </p:nvSpPr>
        <p:spPr>
          <a:xfrm>
            <a:off x="3020400" y="1346681"/>
            <a:ext cx="6027900" cy="37455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marR="0" lvl="0" indent="0" algn="l" rtl="0">
              <a:lnSpc>
                <a:spcPct val="115000"/>
              </a:lnSpc>
              <a:spcBef>
                <a:spcPts val="0"/>
              </a:spcBef>
              <a:spcAft>
                <a:spcPts val="0"/>
              </a:spcAft>
              <a:buClr>
                <a:schemeClr val="dk1"/>
              </a:buClr>
              <a:buSzPts val="800"/>
              <a:buFont typeface="Arial"/>
              <a:buNone/>
            </a:pPr>
            <a:r>
              <a:rPr lang="en" sz="1200" b="0" i="0" u="none" strike="noStrike" cap="none">
                <a:solidFill>
                  <a:srgbClr val="000000"/>
                </a:solidFill>
                <a:latin typeface="Roboto"/>
                <a:ea typeface="Roboto"/>
                <a:cs typeface="Roboto"/>
                <a:sym typeface="Roboto"/>
              </a:rPr>
              <a:t>Hello to all my new First Grade students!  My name is Mrs. Claire Jones and this is my first year at Hesse!  I’m so excited to get to know each of you and to learn everything about Hesse!</a:t>
            </a:r>
            <a:endParaRPr sz="1200" b="0" i="0" u="none" strike="noStrike" cap="none">
              <a:solidFill>
                <a:srgbClr val="000000"/>
              </a:solidFill>
              <a:latin typeface="Roboto"/>
              <a:ea typeface="Roboto"/>
              <a:cs typeface="Roboto"/>
              <a:sym typeface="Roboto"/>
            </a:endParaRPr>
          </a:p>
          <a:p>
            <a:pPr marL="0" marR="0" lvl="0" indent="0" algn="l" rtl="0">
              <a:lnSpc>
                <a:spcPct val="115000"/>
              </a:lnSpc>
              <a:spcBef>
                <a:spcPts val="1200"/>
              </a:spcBef>
              <a:spcAft>
                <a:spcPts val="0"/>
              </a:spcAft>
              <a:buClr>
                <a:schemeClr val="dk1"/>
              </a:buClr>
              <a:buSzPts val="800"/>
              <a:buFont typeface="Arial"/>
              <a:buNone/>
            </a:pPr>
            <a:r>
              <a:rPr lang="en" sz="1200" b="0" i="0" u="none" strike="noStrike" cap="none">
                <a:solidFill>
                  <a:srgbClr val="000000"/>
                </a:solidFill>
                <a:latin typeface="Roboto"/>
                <a:ea typeface="Roboto"/>
                <a:cs typeface="Roboto"/>
                <a:sym typeface="Roboto"/>
              </a:rPr>
              <a:t>I just got married last July to a science teacher and we are expecting our first child in September.  We have a Bearded Dragon, Sheepdog, Rottweiler, and a FAT cat!  I have been at Isle of Hope for the last 6 years teaching 1st &amp; 4th grades, and had the honor of representing the school as Teacher of the Year in 2020.  I am from South Carolina and have a Bachelor’s Degree in Communication and minor in Theatre from Columbia College and a Master of Arts in Teaching from the University of South Carolina.  I taught 2nd grade in South Carolina for 2 years and taught in Namibia, Africa for 3 months in 2006.  I’m Gifted Certified and have been a mentor teacher for new hires for the past 4 years.</a:t>
            </a:r>
            <a:endParaRPr sz="1200" b="0" i="0" u="none" strike="noStrike" cap="none">
              <a:solidFill>
                <a:srgbClr val="000000"/>
              </a:solidFill>
              <a:latin typeface="Roboto"/>
              <a:ea typeface="Roboto"/>
              <a:cs typeface="Roboto"/>
              <a:sym typeface="Roboto"/>
            </a:endParaRPr>
          </a:p>
          <a:p>
            <a:pPr marL="0" marR="0" lvl="0" indent="0" algn="l" rtl="0">
              <a:lnSpc>
                <a:spcPct val="115000"/>
              </a:lnSpc>
              <a:spcBef>
                <a:spcPts val="1200"/>
              </a:spcBef>
              <a:spcAft>
                <a:spcPts val="0"/>
              </a:spcAft>
              <a:buClr>
                <a:schemeClr val="dk1"/>
              </a:buClr>
              <a:buSzPts val="800"/>
              <a:buFont typeface="Arial"/>
              <a:buNone/>
            </a:pPr>
            <a:r>
              <a:rPr lang="en" sz="1200" b="0" i="0" u="none" strike="noStrike" cap="none">
                <a:solidFill>
                  <a:srgbClr val="000000"/>
                </a:solidFill>
                <a:latin typeface="Roboto"/>
                <a:ea typeface="Roboto"/>
                <a:cs typeface="Roboto"/>
                <a:sym typeface="Roboto"/>
              </a:rPr>
              <a:t>I love to roller skate!  I play on the local roller derby team and help coach adults and the Jr. Derby Taunts. I love to play sports, read, and spend time with my family and friends!  1st grade is my favorite grade to teach and I’m so happy to be here!  Can’t wait to see you grow and learn!  </a:t>
            </a:r>
            <a:r>
              <a:rPr lang="en" sz="1100" b="0" i="0" u="sng" strike="noStrike" cap="none">
                <a:solidFill>
                  <a:srgbClr val="000000"/>
                </a:solidFill>
                <a:latin typeface="Arial"/>
                <a:ea typeface="Arial"/>
                <a:cs typeface="Arial"/>
                <a:sym typeface="Arial"/>
                <a:hlinkClick r:id="rId4"/>
              </a:rPr>
              <a:t>https://jones1stgradehesse.weebly.com/</a:t>
            </a:r>
            <a:endParaRPr sz="1400" b="0" i="0" u="none" strike="noStrike" cap="none">
              <a:solidFill>
                <a:srgbClr val="000000"/>
              </a:solidFill>
              <a:latin typeface="Roboto"/>
              <a:ea typeface="Roboto"/>
              <a:cs typeface="Roboto"/>
              <a:sym typeface="Roboto"/>
            </a:endParaRPr>
          </a:p>
          <a:p>
            <a:pPr marL="0" marR="0" lvl="0" indent="0" algn="l" rtl="0">
              <a:lnSpc>
                <a:spcPct val="115000"/>
              </a:lnSpc>
              <a:spcBef>
                <a:spcPts val="1200"/>
              </a:spcBef>
              <a:spcAft>
                <a:spcPts val="0"/>
              </a:spcAft>
              <a:buClr>
                <a:schemeClr val="dk1"/>
              </a:buClr>
              <a:buSzPts val="8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15000"/>
              </a:lnSpc>
              <a:spcBef>
                <a:spcPts val="1200"/>
              </a:spcBef>
              <a:spcAft>
                <a:spcPts val="0"/>
              </a:spcAft>
              <a:buClr>
                <a:schemeClr val="dk1"/>
              </a:buClr>
              <a:buSzPts val="800"/>
              <a:buFont typeface="Arial"/>
              <a:buNone/>
            </a:pPr>
            <a:endParaRPr sz="1100" b="0" i="0" u="none" strike="noStrike" cap="none">
              <a:solidFill>
                <a:schemeClr val="lt1"/>
              </a:solidFill>
              <a:latin typeface="Roboto"/>
              <a:ea typeface="Roboto"/>
              <a:cs typeface="Roboto"/>
              <a:sym typeface="Roboto"/>
            </a:endParaRPr>
          </a:p>
          <a:p>
            <a:pPr marL="0" marR="0" lvl="0" indent="0" algn="l" rtl="0">
              <a:lnSpc>
                <a:spcPct val="115000"/>
              </a:lnSpc>
              <a:spcBef>
                <a:spcPts val="1200"/>
              </a:spcBef>
              <a:spcAft>
                <a:spcPts val="0"/>
              </a:spcAft>
              <a:buClr>
                <a:schemeClr val="dk1"/>
              </a:buClr>
              <a:buSzPts val="800"/>
              <a:buFont typeface="Arial"/>
              <a:buNone/>
            </a:pPr>
            <a:endParaRPr sz="1100" b="0" i="0" u="none" strike="noStrike" cap="none">
              <a:solidFill>
                <a:schemeClr val="lt1"/>
              </a:solidFill>
              <a:latin typeface="Roboto"/>
              <a:ea typeface="Roboto"/>
              <a:cs typeface="Roboto"/>
              <a:sym typeface="Roboto"/>
            </a:endParaRPr>
          </a:p>
          <a:p>
            <a:pPr marL="0" marR="0" lvl="0" indent="0" algn="l" rtl="0">
              <a:lnSpc>
                <a:spcPct val="115000"/>
              </a:lnSpc>
              <a:spcBef>
                <a:spcPts val="1200"/>
              </a:spcBef>
              <a:spcAft>
                <a:spcPts val="0"/>
              </a:spcAft>
              <a:buClr>
                <a:schemeClr val="dk1"/>
              </a:buClr>
              <a:buSzPts val="800"/>
              <a:buFont typeface="Arial"/>
              <a:buNone/>
            </a:pPr>
            <a:endParaRPr sz="1100" b="0" i="0" u="none" strike="noStrike" cap="none">
              <a:solidFill>
                <a:schemeClr val="lt1"/>
              </a:solidFill>
              <a:latin typeface="Roboto"/>
              <a:ea typeface="Roboto"/>
              <a:cs typeface="Roboto"/>
              <a:sym typeface="Roboto"/>
            </a:endParaRPr>
          </a:p>
          <a:p>
            <a:pPr marL="0" marR="0" lvl="0" indent="342900" algn="ctr" rtl="0">
              <a:lnSpc>
                <a:spcPct val="115000"/>
              </a:lnSpc>
              <a:spcBef>
                <a:spcPts val="1200"/>
              </a:spcBef>
              <a:spcAft>
                <a:spcPts val="0"/>
              </a:spcAft>
              <a:buClr>
                <a:schemeClr val="dk1"/>
              </a:buClr>
              <a:buSzPts val="800"/>
              <a:buFont typeface="Arial"/>
              <a:buNone/>
            </a:pP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1C4587"/>
              </a:solidFill>
              <a:highlight>
                <a:srgbClr val="FFFFFF"/>
              </a:highlight>
              <a:latin typeface="Comic Sans MS"/>
              <a:ea typeface="Comic Sans MS"/>
              <a:cs typeface="Comic Sans MS"/>
              <a:sym typeface="Comic Sans MS"/>
            </a:endParaRPr>
          </a:p>
          <a:p>
            <a:pPr marL="0" marR="0" lvl="0" indent="342900" algn="l" rtl="0">
              <a:lnSpc>
                <a:spcPct val="50000"/>
              </a:lnSpc>
              <a:spcBef>
                <a:spcPts val="0"/>
              </a:spcBef>
              <a:spcAft>
                <a:spcPts val="0"/>
              </a:spcAft>
              <a:buClr>
                <a:schemeClr val="dk1"/>
              </a:buClr>
              <a:buSzPts val="800"/>
              <a:buFont typeface="Arial"/>
              <a:buNone/>
            </a:pPr>
            <a:r>
              <a:rPr lang="en" sz="1200" b="0" i="0" u="none" strike="noStrike" cap="none">
                <a:solidFill>
                  <a:schemeClr val="lt1"/>
                </a:solidFill>
                <a:latin typeface="Comic Sans MS"/>
                <a:ea typeface="Comic Sans MS"/>
                <a:cs typeface="Comic Sans MS"/>
                <a:sym typeface="Comic Sans MS"/>
              </a:rPr>
              <a:t>Hello all...I’m Mrs. Thompson!!  Welcome to a great  year of </a:t>
            </a:r>
            <a:endParaRPr sz="1200" b="0" i="0" u="none" strike="noStrike" cap="none">
              <a:solidFill>
                <a:schemeClr val="lt1"/>
              </a:solidFill>
              <a:latin typeface="Comic Sans MS"/>
              <a:ea typeface="Comic Sans MS"/>
              <a:cs typeface="Comic Sans MS"/>
              <a:sym typeface="Comic Sans MS"/>
            </a:endParaRPr>
          </a:p>
          <a:p>
            <a:pPr marL="0" marR="0" lvl="0" indent="0" algn="l" rtl="0">
              <a:lnSpc>
                <a:spcPct val="50000"/>
              </a:lnSpc>
              <a:spcBef>
                <a:spcPts val="1200"/>
              </a:spcBef>
              <a:spcAft>
                <a:spcPts val="0"/>
              </a:spcAft>
              <a:buClr>
                <a:schemeClr val="dk1"/>
              </a:buClr>
              <a:buSzPts val="800"/>
              <a:buFont typeface="Arial"/>
              <a:buNone/>
            </a:pPr>
            <a:r>
              <a:rPr lang="en" sz="1200" b="0" i="0" u="none" strike="noStrike" cap="none">
                <a:solidFill>
                  <a:schemeClr val="lt1"/>
                </a:solidFill>
                <a:latin typeface="Comic Sans MS"/>
                <a:ea typeface="Comic Sans MS"/>
                <a:cs typeface="Comic Sans MS"/>
                <a:sym typeface="Comic Sans MS"/>
              </a:rPr>
              <a:t>learning!  I can’t wait to begin this school year together!</a:t>
            </a:r>
            <a:endParaRPr sz="1200" b="0" i="0" u="none" strike="noStrike" cap="none">
              <a:solidFill>
                <a:schemeClr val="lt1"/>
              </a:solidFill>
              <a:latin typeface="Comic Sans MS"/>
              <a:ea typeface="Comic Sans MS"/>
              <a:cs typeface="Comic Sans MS"/>
              <a:sym typeface="Comic Sans MS"/>
            </a:endParaRPr>
          </a:p>
          <a:p>
            <a:pPr marL="0" marR="0" lvl="0" indent="342900" algn="l" rtl="0">
              <a:lnSpc>
                <a:spcPct val="115000"/>
              </a:lnSpc>
              <a:spcBef>
                <a:spcPts val="1200"/>
              </a:spcBef>
              <a:spcAft>
                <a:spcPts val="0"/>
              </a:spcAft>
              <a:buClr>
                <a:schemeClr val="dk1"/>
              </a:buClr>
              <a:buSzPts val="800"/>
              <a:buFont typeface="Arial"/>
              <a:buNone/>
            </a:pPr>
            <a:r>
              <a:rPr lang="en" sz="1200" b="0" i="0" u="none" strike="noStrike" cap="none">
                <a:solidFill>
                  <a:schemeClr val="lt1"/>
                </a:solidFill>
                <a:latin typeface="Comic Sans MS"/>
                <a:ea typeface="Comic Sans MS"/>
                <a:cs typeface="Comic Sans MS"/>
                <a:sym typeface="Comic Sans MS"/>
              </a:rPr>
              <a:t>I am certified to teach Pre-K through 5th grade. I received my </a:t>
            </a:r>
            <a:endParaRPr sz="1200" b="0" i="0" u="none" strike="noStrike" cap="none">
              <a:solidFill>
                <a:schemeClr val="lt1"/>
              </a:solidFill>
              <a:latin typeface="Comic Sans MS"/>
              <a:ea typeface="Comic Sans MS"/>
              <a:cs typeface="Comic Sans MS"/>
              <a:sym typeface="Comic Sans MS"/>
            </a:endParaRPr>
          </a:p>
          <a:p>
            <a:pPr marL="0" marR="0" lvl="0" indent="0" algn="l" rtl="0">
              <a:lnSpc>
                <a:spcPct val="115000"/>
              </a:lnSpc>
              <a:spcBef>
                <a:spcPts val="0"/>
              </a:spcBef>
              <a:spcAft>
                <a:spcPts val="0"/>
              </a:spcAft>
              <a:buClr>
                <a:schemeClr val="dk1"/>
              </a:buClr>
              <a:buSzPts val="800"/>
              <a:buFont typeface="Arial"/>
              <a:buNone/>
            </a:pPr>
            <a:r>
              <a:rPr lang="en" sz="1200" b="0" i="0" u="none" strike="noStrike" cap="none">
                <a:solidFill>
                  <a:schemeClr val="lt1"/>
                </a:solidFill>
                <a:latin typeface="Comic Sans MS"/>
                <a:ea typeface="Comic Sans MS"/>
                <a:cs typeface="Comic Sans MS"/>
                <a:sym typeface="Comic Sans MS"/>
              </a:rPr>
              <a:t>undergraduate from the University of Georgia, my Masters from </a:t>
            </a:r>
            <a:endParaRPr sz="1200" b="0" i="0" u="none" strike="noStrike" cap="none">
              <a:solidFill>
                <a:schemeClr val="lt1"/>
              </a:solidFill>
              <a:latin typeface="Comic Sans MS"/>
              <a:ea typeface="Comic Sans MS"/>
              <a:cs typeface="Comic Sans MS"/>
              <a:sym typeface="Comic Sans MS"/>
            </a:endParaRPr>
          </a:p>
          <a:p>
            <a:pPr marL="0" marR="0" lvl="0" indent="0" algn="l" rtl="0">
              <a:lnSpc>
                <a:spcPct val="115000"/>
              </a:lnSpc>
              <a:spcBef>
                <a:spcPts val="0"/>
              </a:spcBef>
              <a:spcAft>
                <a:spcPts val="0"/>
              </a:spcAft>
              <a:buClr>
                <a:schemeClr val="dk1"/>
              </a:buClr>
              <a:buSzPts val="800"/>
              <a:buFont typeface="Arial"/>
              <a:buNone/>
            </a:pPr>
            <a:r>
              <a:rPr lang="en" sz="1200" b="0" i="0" u="none" strike="noStrike" cap="none">
                <a:solidFill>
                  <a:schemeClr val="lt1"/>
                </a:solidFill>
                <a:latin typeface="Comic Sans MS"/>
                <a:ea typeface="Comic Sans MS"/>
                <a:cs typeface="Comic Sans MS"/>
                <a:sym typeface="Comic Sans MS"/>
              </a:rPr>
              <a:t>Piedmont College and my Specialist Degree from Georgia Southwestern University. I am Gifted and ESOL Endorsed. </a:t>
            </a:r>
            <a:endParaRPr sz="1200" b="0" i="0" u="none" strike="noStrike" cap="none">
              <a:solidFill>
                <a:schemeClr val="lt1"/>
              </a:solidFill>
              <a:latin typeface="Comic Sans MS"/>
              <a:ea typeface="Comic Sans MS"/>
              <a:cs typeface="Comic Sans MS"/>
              <a:sym typeface="Comic Sans MS"/>
            </a:endParaRPr>
          </a:p>
          <a:p>
            <a:pPr marL="0" marR="0" lvl="0" indent="342900" algn="l" rtl="0">
              <a:lnSpc>
                <a:spcPct val="115000"/>
              </a:lnSpc>
              <a:spcBef>
                <a:spcPts val="0"/>
              </a:spcBef>
              <a:spcAft>
                <a:spcPts val="0"/>
              </a:spcAft>
              <a:buClr>
                <a:schemeClr val="dk1"/>
              </a:buClr>
              <a:buSzPts val="800"/>
              <a:buFont typeface="Arial"/>
              <a:buNone/>
            </a:pPr>
            <a:r>
              <a:rPr lang="en" sz="1200" b="0" i="0" u="none" strike="noStrike" cap="none">
                <a:solidFill>
                  <a:schemeClr val="lt1"/>
                </a:solidFill>
                <a:latin typeface="Comic Sans MS"/>
                <a:ea typeface="Comic Sans MS"/>
                <a:cs typeface="Comic Sans MS"/>
                <a:sym typeface="Comic Sans MS"/>
              </a:rPr>
              <a:t>Most of my time is spent with my family! I have been married for eleven years. I met my husband, Daniel Thompson, at the University of Georgia eighteen years ago. We are blessed with two healthy boys…..a 1st grader (Knox) and a 3rd grader (Garrett). Between the 2 of them, we are always on the go!!</a:t>
            </a:r>
            <a:endParaRPr sz="1200" b="0" i="0" u="none" strike="noStrike" cap="none">
              <a:solidFill>
                <a:schemeClr val="lt1"/>
              </a:solidFill>
              <a:latin typeface="Comic Sans MS"/>
              <a:ea typeface="Comic Sans MS"/>
              <a:cs typeface="Comic Sans MS"/>
              <a:sym typeface="Comic Sans MS"/>
            </a:endParaRPr>
          </a:p>
          <a:p>
            <a:pPr marL="0" marR="0" lvl="0" indent="342900" algn="l" rtl="0">
              <a:lnSpc>
                <a:spcPct val="115000"/>
              </a:lnSpc>
              <a:spcBef>
                <a:spcPts val="0"/>
              </a:spcBef>
              <a:spcAft>
                <a:spcPts val="0"/>
              </a:spcAft>
              <a:buClr>
                <a:schemeClr val="dk1"/>
              </a:buClr>
              <a:buSzPts val="800"/>
              <a:buFont typeface="Arial"/>
              <a:buNone/>
            </a:pPr>
            <a:r>
              <a:rPr lang="en" sz="1200" b="0" i="0" u="none" strike="noStrike" cap="none">
                <a:solidFill>
                  <a:schemeClr val="lt1"/>
                </a:solidFill>
                <a:latin typeface="Comic Sans MS"/>
                <a:ea typeface="Comic Sans MS"/>
                <a:cs typeface="Comic Sans MS"/>
                <a:sym typeface="Comic Sans MS"/>
              </a:rPr>
              <a:t>                  </a:t>
            </a:r>
            <a:endParaRPr sz="1500" b="0"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800"/>
              <a:buFont typeface="Arial"/>
              <a:buNone/>
            </a:pPr>
            <a:endParaRPr sz="1200" b="0" i="0" u="none" strike="noStrike" cap="none">
              <a:solidFill>
                <a:srgbClr val="62626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p:txBody>
      </p:sp>
      <p:pic>
        <p:nvPicPr>
          <p:cNvPr id="239" name="Google Shape;239;p36"/>
          <p:cNvPicPr preferRelativeResize="0"/>
          <p:nvPr/>
        </p:nvPicPr>
        <p:blipFill rotWithShape="1">
          <a:blip r:embed="rId5">
            <a:alphaModFix/>
          </a:blip>
          <a:srcRect/>
          <a:stretch/>
        </p:blipFill>
        <p:spPr>
          <a:xfrm>
            <a:off x="114300" y="1575283"/>
            <a:ext cx="2742358" cy="345391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119269" y="357808"/>
            <a:ext cx="8875500" cy="1103100"/>
          </a:xfrm>
          <a:prstGeom prst="rect">
            <a:avLst/>
          </a:prstGeom>
          <a:noFill/>
          <a:ln>
            <a:noFill/>
          </a:ln>
        </p:spPr>
        <p:txBody>
          <a:bodyPr spcFirstLastPara="1" wrap="square" lIns="68575" tIns="34275" rIns="68575" bIns="34275" anchor="ctr" anchorCtr="0">
            <a:noAutofit/>
          </a:bodyPr>
          <a:lstStyle/>
          <a:p>
            <a:pPr marL="0" lvl="0" indent="0" algn="ctr" rtl="0">
              <a:lnSpc>
                <a:spcPct val="95000"/>
              </a:lnSpc>
              <a:spcBef>
                <a:spcPts val="0"/>
              </a:spcBef>
              <a:spcAft>
                <a:spcPts val="0"/>
              </a:spcAft>
              <a:buClr>
                <a:schemeClr val="lt1"/>
              </a:buClr>
              <a:buSzPts val="3600"/>
              <a:buFont typeface="Arial"/>
              <a:buNone/>
            </a:pPr>
            <a:r>
              <a:rPr lang="en" sz="3600">
                <a:latin typeface="Arial"/>
                <a:ea typeface="Arial"/>
                <a:cs typeface="Arial"/>
                <a:sym typeface="Arial"/>
              </a:rPr>
              <a:t>Getting to Know Mrs. Gnann</a:t>
            </a:r>
            <a:endParaRPr/>
          </a:p>
        </p:txBody>
      </p:sp>
      <p:pic>
        <p:nvPicPr>
          <p:cNvPr id="245" name="Google Shape;245;p37"/>
          <p:cNvPicPr preferRelativeResize="0"/>
          <p:nvPr/>
        </p:nvPicPr>
        <p:blipFill rotWithShape="1">
          <a:blip r:embed="rId3">
            <a:alphaModFix/>
          </a:blip>
          <a:srcRect/>
          <a:stretch/>
        </p:blipFill>
        <p:spPr>
          <a:xfrm>
            <a:off x="624506" y="530344"/>
            <a:ext cx="636920" cy="636920"/>
          </a:xfrm>
          <a:prstGeom prst="rect">
            <a:avLst/>
          </a:prstGeom>
          <a:noFill/>
          <a:ln>
            <a:noFill/>
          </a:ln>
        </p:spPr>
      </p:pic>
      <p:pic>
        <p:nvPicPr>
          <p:cNvPr id="246" name="Google Shape;246;p37"/>
          <p:cNvPicPr preferRelativeResize="0"/>
          <p:nvPr/>
        </p:nvPicPr>
        <p:blipFill rotWithShape="1">
          <a:blip r:embed="rId3">
            <a:alphaModFix/>
          </a:blip>
          <a:srcRect/>
          <a:stretch/>
        </p:blipFill>
        <p:spPr>
          <a:xfrm>
            <a:off x="7877738" y="530344"/>
            <a:ext cx="636920" cy="636920"/>
          </a:xfrm>
          <a:prstGeom prst="rect">
            <a:avLst/>
          </a:prstGeom>
          <a:noFill/>
          <a:ln>
            <a:noFill/>
          </a:ln>
        </p:spPr>
      </p:pic>
      <p:sp>
        <p:nvSpPr>
          <p:cNvPr id="247" name="Google Shape;247;p37"/>
          <p:cNvSpPr txBox="1"/>
          <p:nvPr/>
        </p:nvSpPr>
        <p:spPr>
          <a:xfrm>
            <a:off x="3020400" y="1346681"/>
            <a:ext cx="6027900" cy="37455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rgbClr val="26282A"/>
                </a:solidFill>
                <a:highlight>
                  <a:srgbClr val="FFFFFF"/>
                </a:highlight>
                <a:latin typeface="Roboto"/>
                <a:ea typeface="Roboto"/>
                <a:cs typeface="Roboto"/>
                <a:sym typeface="Roboto"/>
              </a:rPr>
              <a:t>Hello,</a:t>
            </a:r>
            <a:endParaRPr sz="1300">
              <a:solidFill>
                <a:srgbClr val="26282A"/>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300">
                <a:solidFill>
                  <a:srgbClr val="26282A"/>
                </a:solidFill>
                <a:highlight>
                  <a:srgbClr val="FFFFFF"/>
                </a:highlight>
                <a:latin typeface="Roboto"/>
                <a:ea typeface="Roboto"/>
                <a:cs typeface="Roboto"/>
                <a:sym typeface="Roboto"/>
              </a:rPr>
              <a:t>I am Mrs. Lisa Gnann.  I will be filling in for Mrs. Jones while she is home taking care of her new baby.  I am very excited about being part of your classroom.  My teaching career started in 1981.  Retirement came 31 years later. I spent years teaching Pre-K, Kindergarten, First Grade and Second Grade.  First grade was actually my first teaching job that lasted 12 years.  They were wonderful times.  After retirement, I started subbing for the Board of Education.  I have enjoyed long term subbing at Hesse for many years. </a:t>
            </a:r>
            <a:endParaRPr sz="1300">
              <a:solidFill>
                <a:srgbClr val="26282A"/>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300">
              <a:solidFill>
                <a:srgbClr val="26282A"/>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300">
                <a:solidFill>
                  <a:srgbClr val="26282A"/>
                </a:solidFill>
                <a:highlight>
                  <a:srgbClr val="FFFFFF"/>
                </a:highlight>
                <a:latin typeface="Roboto"/>
                <a:ea typeface="Roboto"/>
                <a:cs typeface="Roboto"/>
                <a:sym typeface="Roboto"/>
              </a:rPr>
              <a:t>I am married with two daughters that are now married.  I have 2 dogs and 1 cat.  I volunteer with OneLoveAnimalRescue, Minis2Love (miniature horse therapy) and horseback riding therapy for children.</a:t>
            </a:r>
            <a:endParaRPr sz="1300">
              <a:solidFill>
                <a:srgbClr val="26282A"/>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300">
                <a:solidFill>
                  <a:srgbClr val="26282A"/>
                </a:solidFill>
                <a:highlight>
                  <a:srgbClr val="FFFFFF"/>
                </a:highlight>
                <a:latin typeface="Roboto"/>
                <a:ea typeface="Roboto"/>
                <a:cs typeface="Roboto"/>
                <a:sym typeface="Roboto"/>
              </a:rPr>
              <a:t>  </a:t>
            </a:r>
            <a:endParaRPr sz="1300">
              <a:solidFill>
                <a:srgbClr val="26282A"/>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300">
                <a:solidFill>
                  <a:srgbClr val="26282A"/>
                </a:solidFill>
                <a:highlight>
                  <a:srgbClr val="FFFFFF"/>
                </a:highlight>
                <a:latin typeface="Roboto"/>
                <a:ea typeface="Roboto"/>
                <a:cs typeface="Roboto"/>
                <a:sym typeface="Roboto"/>
              </a:rPr>
              <a:t>I am looking forward to meeting you all face to face at Hesse!</a:t>
            </a:r>
            <a:endParaRPr sz="1300">
              <a:solidFill>
                <a:srgbClr val="26282A"/>
              </a:solidFill>
              <a:highlight>
                <a:srgbClr val="FFFFFF"/>
              </a:highlight>
              <a:latin typeface="Roboto"/>
              <a:ea typeface="Roboto"/>
              <a:cs typeface="Roboto"/>
              <a:sym typeface="Roboto"/>
            </a:endParaRPr>
          </a:p>
          <a:p>
            <a:pPr marL="0" marR="0" lvl="0" indent="0" algn="l" rtl="0">
              <a:lnSpc>
                <a:spcPct val="115000"/>
              </a:lnSpc>
              <a:spcBef>
                <a:spcPts val="1200"/>
              </a:spcBef>
              <a:spcAft>
                <a:spcPts val="0"/>
              </a:spcAft>
              <a:buClr>
                <a:schemeClr val="dk1"/>
              </a:buClr>
              <a:buSzPts val="800"/>
              <a:buFont typeface="Arial"/>
              <a:buNone/>
            </a:pPr>
            <a:endParaRPr sz="1200">
              <a:latin typeface="Roboto"/>
              <a:ea typeface="Roboto"/>
              <a:cs typeface="Roboto"/>
              <a:sym typeface="Roboto"/>
            </a:endParaRPr>
          </a:p>
          <a:p>
            <a:pPr marL="0" marR="0" lvl="0" indent="0" algn="l" rtl="0">
              <a:lnSpc>
                <a:spcPct val="115000"/>
              </a:lnSpc>
              <a:spcBef>
                <a:spcPts val="1200"/>
              </a:spcBef>
              <a:spcAft>
                <a:spcPts val="0"/>
              </a:spcAft>
              <a:buClr>
                <a:schemeClr val="dk1"/>
              </a:buClr>
              <a:buSzPts val="8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15000"/>
              </a:lnSpc>
              <a:spcBef>
                <a:spcPts val="1200"/>
              </a:spcBef>
              <a:spcAft>
                <a:spcPts val="0"/>
              </a:spcAft>
              <a:buClr>
                <a:schemeClr val="dk1"/>
              </a:buClr>
              <a:buSzPts val="800"/>
              <a:buFont typeface="Arial"/>
              <a:buNone/>
            </a:pPr>
            <a:endParaRPr sz="1100" b="0" i="0" u="none" strike="noStrike" cap="none">
              <a:solidFill>
                <a:schemeClr val="lt1"/>
              </a:solidFill>
              <a:latin typeface="Roboto"/>
              <a:ea typeface="Roboto"/>
              <a:cs typeface="Roboto"/>
              <a:sym typeface="Roboto"/>
            </a:endParaRPr>
          </a:p>
          <a:p>
            <a:pPr marL="0" marR="0" lvl="0" indent="0" algn="l" rtl="0">
              <a:lnSpc>
                <a:spcPct val="115000"/>
              </a:lnSpc>
              <a:spcBef>
                <a:spcPts val="1200"/>
              </a:spcBef>
              <a:spcAft>
                <a:spcPts val="0"/>
              </a:spcAft>
              <a:buClr>
                <a:schemeClr val="dk1"/>
              </a:buClr>
              <a:buSzPts val="800"/>
              <a:buFont typeface="Arial"/>
              <a:buNone/>
            </a:pPr>
            <a:endParaRPr sz="1100" b="0" i="0" u="none" strike="noStrike" cap="none">
              <a:solidFill>
                <a:schemeClr val="lt1"/>
              </a:solidFill>
              <a:latin typeface="Roboto"/>
              <a:ea typeface="Roboto"/>
              <a:cs typeface="Roboto"/>
              <a:sym typeface="Roboto"/>
            </a:endParaRPr>
          </a:p>
          <a:p>
            <a:pPr marL="0" marR="0" lvl="0" indent="0" algn="l" rtl="0">
              <a:lnSpc>
                <a:spcPct val="115000"/>
              </a:lnSpc>
              <a:spcBef>
                <a:spcPts val="1200"/>
              </a:spcBef>
              <a:spcAft>
                <a:spcPts val="0"/>
              </a:spcAft>
              <a:buClr>
                <a:schemeClr val="dk1"/>
              </a:buClr>
              <a:buSzPts val="800"/>
              <a:buFont typeface="Arial"/>
              <a:buNone/>
            </a:pPr>
            <a:endParaRPr sz="1100" b="0" i="0" u="none" strike="noStrike" cap="none">
              <a:solidFill>
                <a:schemeClr val="lt1"/>
              </a:solidFill>
              <a:latin typeface="Roboto"/>
              <a:ea typeface="Roboto"/>
              <a:cs typeface="Roboto"/>
              <a:sym typeface="Roboto"/>
            </a:endParaRPr>
          </a:p>
          <a:p>
            <a:pPr marL="0" marR="0" lvl="0" indent="342900" algn="ctr" rtl="0">
              <a:lnSpc>
                <a:spcPct val="115000"/>
              </a:lnSpc>
              <a:spcBef>
                <a:spcPts val="1200"/>
              </a:spcBef>
              <a:spcAft>
                <a:spcPts val="0"/>
              </a:spcAft>
              <a:buClr>
                <a:schemeClr val="dk1"/>
              </a:buClr>
              <a:buSzPts val="800"/>
              <a:buFont typeface="Arial"/>
              <a:buNone/>
            </a:pPr>
            <a:endParaRPr sz="15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1C4587"/>
              </a:solidFill>
              <a:highlight>
                <a:srgbClr val="FFFFFF"/>
              </a:highlight>
              <a:latin typeface="Comic Sans MS"/>
              <a:ea typeface="Comic Sans MS"/>
              <a:cs typeface="Comic Sans MS"/>
              <a:sym typeface="Comic Sans MS"/>
            </a:endParaRPr>
          </a:p>
          <a:p>
            <a:pPr marL="0" marR="0" lvl="0" indent="342900" algn="l" rtl="0">
              <a:lnSpc>
                <a:spcPct val="50000"/>
              </a:lnSpc>
              <a:spcBef>
                <a:spcPts val="0"/>
              </a:spcBef>
              <a:spcAft>
                <a:spcPts val="0"/>
              </a:spcAft>
              <a:buClr>
                <a:schemeClr val="dk1"/>
              </a:buClr>
              <a:buSzPts val="800"/>
              <a:buFont typeface="Arial"/>
              <a:buNone/>
            </a:pPr>
            <a:r>
              <a:rPr lang="en" sz="1200" b="0" i="0" u="none" strike="noStrike" cap="none">
                <a:solidFill>
                  <a:schemeClr val="lt1"/>
                </a:solidFill>
                <a:latin typeface="Comic Sans MS"/>
                <a:ea typeface="Comic Sans MS"/>
                <a:cs typeface="Comic Sans MS"/>
                <a:sym typeface="Comic Sans MS"/>
              </a:rPr>
              <a:t>Hello all...I’m Mrs. Thompson!!  Welcome to a great  year of </a:t>
            </a:r>
            <a:endParaRPr sz="1200" b="0" i="0" u="none" strike="noStrike" cap="none">
              <a:solidFill>
                <a:schemeClr val="lt1"/>
              </a:solidFill>
              <a:latin typeface="Comic Sans MS"/>
              <a:ea typeface="Comic Sans MS"/>
              <a:cs typeface="Comic Sans MS"/>
              <a:sym typeface="Comic Sans MS"/>
            </a:endParaRPr>
          </a:p>
          <a:p>
            <a:pPr marL="0" marR="0" lvl="0" indent="0" algn="l" rtl="0">
              <a:lnSpc>
                <a:spcPct val="50000"/>
              </a:lnSpc>
              <a:spcBef>
                <a:spcPts val="1200"/>
              </a:spcBef>
              <a:spcAft>
                <a:spcPts val="0"/>
              </a:spcAft>
              <a:buClr>
                <a:schemeClr val="dk1"/>
              </a:buClr>
              <a:buSzPts val="800"/>
              <a:buFont typeface="Arial"/>
              <a:buNone/>
            </a:pPr>
            <a:r>
              <a:rPr lang="en" sz="1200" b="0" i="0" u="none" strike="noStrike" cap="none">
                <a:solidFill>
                  <a:schemeClr val="lt1"/>
                </a:solidFill>
                <a:latin typeface="Comic Sans MS"/>
                <a:ea typeface="Comic Sans MS"/>
                <a:cs typeface="Comic Sans MS"/>
                <a:sym typeface="Comic Sans MS"/>
              </a:rPr>
              <a:t>learning!  I can’t wait to begin this school year together!</a:t>
            </a:r>
            <a:endParaRPr sz="1200" b="0" i="0" u="none" strike="noStrike" cap="none">
              <a:solidFill>
                <a:schemeClr val="lt1"/>
              </a:solidFill>
              <a:latin typeface="Comic Sans MS"/>
              <a:ea typeface="Comic Sans MS"/>
              <a:cs typeface="Comic Sans MS"/>
              <a:sym typeface="Comic Sans MS"/>
            </a:endParaRPr>
          </a:p>
          <a:p>
            <a:pPr marL="0" marR="0" lvl="0" indent="342900" algn="l" rtl="0">
              <a:lnSpc>
                <a:spcPct val="115000"/>
              </a:lnSpc>
              <a:spcBef>
                <a:spcPts val="1200"/>
              </a:spcBef>
              <a:spcAft>
                <a:spcPts val="0"/>
              </a:spcAft>
              <a:buClr>
                <a:schemeClr val="dk1"/>
              </a:buClr>
              <a:buSzPts val="800"/>
              <a:buFont typeface="Arial"/>
              <a:buNone/>
            </a:pPr>
            <a:r>
              <a:rPr lang="en" sz="1200" b="0" i="0" u="none" strike="noStrike" cap="none">
                <a:solidFill>
                  <a:schemeClr val="lt1"/>
                </a:solidFill>
                <a:latin typeface="Comic Sans MS"/>
                <a:ea typeface="Comic Sans MS"/>
                <a:cs typeface="Comic Sans MS"/>
                <a:sym typeface="Comic Sans MS"/>
              </a:rPr>
              <a:t>I am certified to teach Pre-K through 5th grade. I received my </a:t>
            </a:r>
            <a:endParaRPr sz="1200" b="0" i="0" u="none" strike="noStrike" cap="none">
              <a:solidFill>
                <a:schemeClr val="lt1"/>
              </a:solidFill>
              <a:latin typeface="Comic Sans MS"/>
              <a:ea typeface="Comic Sans MS"/>
              <a:cs typeface="Comic Sans MS"/>
              <a:sym typeface="Comic Sans MS"/>
            </a:endParaRPr>
          </a:p>
          <a:p>
            <a:pPr marL="0" marR="0" lvl="0" indent="0" algn="l" rtl="0">
              <a:lnSpc>
                <a:spcPct val="115000"/>
              </a:lnSpc>
              <a:spcBef>
                <a:spcPts val="0"/>
              </a:spcBef>
              <a:spcAft>
                <a:spcPts val="0"/>
              </a:spcAft>
              <a:buClr>
                <a:schemeClr val="dk1"/>
              </a:buClr>
              <a:buSzPts val="800"/>
              <a:buFont typeface="Arial"/>
              <a:buNone/>
            </a:pPr>
            <a:r>
              <a:rPr lang="en" sz="1200" b="0" i="0" u="none" strike="noStrike" cap="none">
                <a:solidFill>
                  <a:schemeClr val="lt1"/>
                </a:solidFill>
                <a:latin typeface="Comic Sans MS"/>
                <a:ea typeface="Comic Sans MS"/>
                <a:cs typeface="Comic Sans MS"/>
                <a:sym typeface="Comic Sans MS"/>
              </a:rPr>
              <a:t>undergraduate from the University of Georgia, my Masters from </a:t>
            </a:r>
            <a:endParaRPr sz="1200" b="0" i="0" u="none" strike="noStrike" cap="none">
              <a:solidFill>
                <a:schemeClr val="lt1"/>
              </a:solidFill>
              <a:latin typeface="Comic Sans MS"/>
              <a:ea typeface="Comic Sans MS"/>
              <a:cs typeface="Comic Sans MS"/>
              <a:sym typeface="Comic Sans MS"/>
            </a:endParaRPr>
          </a:p>
          <a:p>
            <a:pPr marL="0" marR="0" lvl="0" indent="0" algn="l" rtl="0">
              <a:lnSpc>
                <a:spcPct val="115000"/>
              </a:lnSpc>
              <a:spcBef>
                <a:spcPts val="0"/>
              </a:spcBef>
              <a:spcAft>
                <a:spcPts val="0"/>
              </a:spcAft>
              <a:buClr>
                <a:schemeClr val="dk1"/>
              </a:buClr>
              <a:buSzPts val="800"/>
              <a:buFont typeface="Arial"/>
              <a:buNone/>
            </a:pPr>
            <a:r>
              <a:rPr lang="en" sz="1200" b="0" i="0" u="none" strike="noStrike" cap="none">
                <a:solidFill>
                  <a:schemeClr val="lt1"/>
                </a:solidFill>
                <a:latin typeface="Comic Sans MS"/>
                <a:ea typeface="Comic Sans MS"/>
                <a:cs typeface="Comic Sans MS"/>
                <a:sym typeface="Comic Sans MS"/>
              </a:rPr>
              <a:t>Piedmont College and my Specialist Degree from Georgia Southwestern University. I am Gifted and ESOL Endorsed. </a:t>
            </a:r>
            <a:endParaRPr sz="1200" b="0" i="0" u="none" strike="noStrike" cap="none">
              <a:solidFill>
                <a:schemeClr val="lt1"/>
              </a:solidFill>
              <a:latin typeface="Comic Sans MS"/>
              <a:ea typeface="Comic Sans MS"/>
              <a:cs typeface="Comic Sans MS"/>
              <a:sym typeface="Comic Sans MS"/>
            </a:endParaRPr>
          </a:p>
          <a:p>
            <a:pPr marL="0" marR="0" lvl="0" indent="342900" algn="l" rtl="0">
              <a:lnSpc>
                <a:spcPct val="115000"/>
              </a:lnSpc>
              <a:spcBef>
                <a:spcPts val="0"/>
              </a:spcBef>
              <a:spcAft>
                <a:spcPts val="0"/>
              </a:spcAft>
              <a:buClr>
                <a:schemeClr val="dk1"/>
              </a:buClr>
              <a:buSzPts val="800"/>
              <a:buFont typeface="Arial"/>
              <a:buNone/>
            </a:pPr>
            <a:r>
              <a:rPr lang="en" sz="1200" b="0" i="0" u="none" strike="noStrike" cap="none">
                <a:solidFill>
                  <a:schemeClr val="lt1"/>
                </a:solidFill>
                <a:latin typeface="Comic Sans MS"/>
                <a:ea typeface="Comic Sans MS"/>
                <a:cs typeface="Comic Sans MS"/>
                <a:sym typeface="Comic Sans MS"/>
              </a:rPr>
              <a:t>Most of my time is spent with my family! I have been married for eleven years. I met my husband, Daniel Thompson, at the University of Georgia eighteen years ago. We are blessed with two healthy boys…..a 1st grader (Knox) and a 3rd grader (Garrett). Between the 2 of them, we are always on the go!!</a:t>
            </a:r>
            <a:endParaRPr sz="1200" b="0" i="0" u="none" strike="noStrike" cap="none">
              <a:solidFill>
                <a:schemeClr val="lt1"/>
              </a:solidFill>
              <a:latin typeface="Comic Sans MS"/>
              <a:ea typeface="Comic Sans MS"/>
              <a:cs typeface="Comic Sans MS"/>
              <a:sym typeface="Comic Sans MS"/>
            </a:endParaRPr>
          </a:p>
          <a:p>
            <a:pPr marL="0" marR="0" lvl="0" indent="342900" algn="l" rtl="0">
              <a:lnSpc>
                <a:spcPct val="115000"/>
              </a:lnSpc>
              <a:spcBef>
                <a:spcPts val="0"/>
              </a:spcBef>
              <a:spcAft>
                <a:spcPts val="0"/>
              </a:spcAft>
              <a:buClr>
                <a:schemeClr val="dk1"/>
              </a:buClr>
              <a:buSzPts val="800"/>
              <a:buFont typeface="Arial"/>
              <a:buNone/>
            </a:pPr>
            <a:r>
              <a:rPr lang="en" sz="1200" b="0" i="0" u="none" strike="noStrike" cap="none">
                <a:solidFill>
                  <a:schemeClr val="lt1"/>
                </a:solidFill>
                <a:latin typeface="Comic Sans MS"/>
                <a:ea typeface="Comic Sans MS"/>
                <a:cs typeface="Comic Sans MS"/>
                <a:sym typeface="Comic Sans MS"/>
              </a:rPr>
              <a:t>                  </a:t>
            </a:r>
            <a:endParaRPr sz="1500" b="0" i="0" u="none" strike="noStrike" cap="none">
              <a:solidFill>
                <a:schemeClr val="lt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800"/>
              <a:buFont typeface="Arial"/>
              <a:buNone/>
            </a:pPr>
            <a:endParaRPr sz="1200" b="0" i="0" u="none" strike="noStrike" cap="none">
              <a:solidFill>
                <a:srgbClr val="62626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p:txBody>
      </p:sp>
      <p:pic>
        <p:nvPicPr>
          <p:cNvPr id="248" name="Google Shape;248;p37"/>
          <p:cNvPicPr preferRelativeResize="0"/>
          <p:nvPr/>
        </p:nvPicPr>
        <p:blipFill>
          <a:blip r:embed="rId4">
            <a:alphaModFix/>
          </a:blip>
          <a:stretch>
            <a:fillRect/>
          </a:stretch>
        </p:blipFill>
        <p:spPr>
          <a:xfrm>
            <a:off x="185725" y="1585195"/>
            <a:ext cx="2442250" cy="3440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0" y="274746"/>
            <a:ext cx="8875500" cy="11031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lt1"/>
              </a:buClr>
              <a:buSzPts val="3200"/>
              <a:buFont typeface="Arial"/>
              <a:buNone/>
            </a:pPr>
            <a:r>
              <a:rPr lang="en" sz="3600">
                <a:solidFill>
                  <a:srgbClr val="FFFFFF"/>
                </a:solidFill>
                <a:latin typeface="Arial"/>
                <a:ea typeface="Arial"/>
                <a:cs typeface="Arial"/>
                <a:sym typeface="Arial"/>
              </a:rPr>
              <a:t>Classroom Information: itslearning LMS</a:t>
            </a:r>
            <a:endParaRPr sz="3600">
              <a:solidFill>
                <a:srgbClr val="FFFFFF"/>
              </a:solidFill>
              <a:latin typeface="Arial"/>
              <a:ea typeface="Arial"/>
              <a:cs typeface="Arial"/>
              <a:sym typeface="Arial"/>
            </a:endParaRPr>
          </a:p>
        </p:txBody>
      </p:sp>
      <p:sp>
        <p:nvSpPr>
          <p:cNvPr id="254" name="Google Shape;254;p38"/>
          <p:cNvSpPr txBox="1">
            <a:spLocks noGrp="1"/>
          </p:cNvSpPr>
          <p:nvPr>
            <p:ph type="body" idx="1"/>
          </p:nvPr>
        </p:nvSpPr>
        <p:spPr>
          <a:xfrm>
            <a:off x="323531" y="1663254"/>
            <a:ext cx="4603200" cy="11928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200"/>
              <a:buNone/>
            </a:pPr>
            <a:r>
              <a:rPr lang="en" sz="2800">
                <a:latin typeface="Arial"/>
                <a:ea typeface="Arial"/>
                <a:cs typeface="Arial"/>
                <a:sym typeface="Arial"/>
              </a:rPr>
              <a:t>Learning Management System</a:t>
            </a: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r>
              <a:rPr lang="en" sz="2800" u="sng">
                <a:solidFill>
                  <a:schemeClr val="hlink"/>
                </a:solidFill>
                <a:latin typeface="Arial"/>
                <a:ea typeface="Arial"/>
                <a:cs typeface="Arial"/>
                <a:sym typeface="Arial"/>
                <a:hlinkClick r:id="rId3"/>
              </a:rPr>
              <a:t>https://itslearning.com/global/about-us/resources/overview-video/</a:t>
            </a:r>
            <a:endParaRPr sz="2800">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p:txBody>
      </p:sp>
      <p:pic>
        <p:nvPicPr>
          <p:cNvPr id="255" name="Google Shape;255;p38"/>
          <p:cNvPicPr preferRelativeResize="0"/>
          <p:nvPr/>
        </p:nvPicPr>
        <p:blipFill rotWithShape="1">
          <a:blip r:embed="rId4">
            <a:alphaModFix/>
          </a:blip>
          <a:srcRect/>
          <a:stretch/>
        </p:blipFill>
        <p:spPr>
          <a:xfrm>
            <a:off x="5814750" y="2020219"/>
            <a:ext cx="3150826" cy="17723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xfrm>
            <a:off x="0" y="274746"/>
            <a:ext cx="8875500" cy="11031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lt1"/>
              </a:buClr>
              <a:buSzPts val="3200"/>
              <a:buFont typeface="Arial"/>
              <a:buNone/>
            </a:pPr>
            <a:r>
              <a:rPr lang="en" sz="3600">
                <a:solidFill>
                  <a:srgbClr val="FFFFFF"/>
                </a:solidFill>
                <a:latin typeface="Arial"/>
                <a:ea typeface="Arial"/>
                <a:cs typeface="Arial"/>
                <a:sym typeface="Arial"/>
              </a:rPr>
              <a:t>Classroom Information: Zoom</a:t>
            </a:r>
            <a:endParaRPr sz="3600">
              <a:solidFill>
                <a:srgbClr val="FFFFFF"/>
              </a:solidFill>
              <a:latin typeface="Arial"/>
              <a:ea typeface="Arial"/>
              <a:cs typeface="Arial"/>
              <a:sym typeface="Arial"/>
            </a:endParaRPr>
          </a:p>
        </p:txBody>
      </p:sp>
      <p:sp>
        <p:nvSpPr>
          <p:cNvPr id="261" name="Google Shape;261;p39"/>
          <p:cNvSpPr txBox="1">
            <a:spLocks noGrp="1"/>
          </p:cNvSpPr>
          <p:nvPr>
            <p:ph type="body" idx="1"/>
          </p:nvPr>
        </p:nvSpPr>
        <p:spPr>
          <a:xfrm>
            <a:off x="374075" y="1461053"/>
            <a:ext cx="4603200" cy="38073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200"/>
              <a:buNone/>
            </a:pPr>
            <a:r>
              <a:rPr lang="en" sz="2800">
                <a:latin typeface="Arial"/>
                <a:ea typeface="Arial"/>
                <a:cs typeface="Arial"/>
                <a:sym typeface="Arial"/>
              </a:rPr>
              <a:t>Zoom</a:t>
            </a: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r>
              <a:rPr lang="en" sz="2800">
                <a:latin typeface="Arial"/>
                <a:ea typeface="Arial"/>
                <a:cs typeface="Arial"/>
                <a:sym typeface="Arial"/>
              </a:rPr>
              <a:t>Login # </a:t>
            </a:r>
            <a:r>
              <a:rPr lang="en" sz="4100">
                <a:latin typeface="Arial"/>
                <a:ea typeface="Arial"/>
                <a:cs typeface="Arial"/>
                <a:sym typeface="Arial"/>
              </a:rPr>
              <a:t> </a:t>
            </a:r>
            <a:r>
              <a:rPr lang="en" sz="2100">
                <a:solidFill>
                  <a:srgbClr val="000000"/>
                </a:solidFill>
                <a:highlight>
                  <a:srgbClr val="FFFFFF"/>
                </a:highlight>
                <a:latin typeface="Arial"/>
                <a:ea typeface="Arial"/>
                <a:cs typeface="Arial"/>
                <a:sym typeface="Arial"/>
              </a:rPr>
              <a:t>859 1430 8674</a:t>
            </a:r>
            <a:endParaRPr sz="4100">
              <a:solidFill>
                <a:srgbClr val="000000"/>
              </a:solidFill>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endParaRPr sz="2800">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r>
              <a:rPr lang="en" sz="2800">
                <a:latin typeface="Arial"/>
                <a:ea typeface="Arial"/>
                <a:cs typeface="Arial"/>
                <a:sym typeface="Arial"/>
              </a:rPr>
              <a:t>Password  - HesseJones</a:t>
            </a: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p:txBody>
      </p:sp>
      <p:pic>
        <p:nvPicPr>
          <p:cNvPr id="262" name="Google Shape;262;p39"/>
          <p:cNvPicPr preferRelativeResize="0"/>
          <p:nvPr/>
        </p:nvPicPr>
        <p:blipFill rotWithShape="1">
          <a:blip r:embed="rId3">
            <a:alphaModFix/>
          </a:blip>
          <a:srcRect l="10963" r="10947"/>
          <a:stretch/>
        </p:blipFill>
        <p:spPr>
          <a:xfrm>
            <a:off x="6399431" y="1165856"/>
            <a:ext cx="2476200" cy="39486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6"/>
          <p:cNvSpPr txBox="1"/>
          <p:nvPr/>
        </p:nvSpPr>
        <p:spPr>
          <a:xfrm>
            <a:off x="519956" y="126488"/>
            <a:ext cx="8277300" cy="14616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en" sz="3400" b="0" i="0" u="none" strike="noStrike" cap="none">
                <a:solidFill>
                  <a:srgbClr val="FFFFFF"/>
                </a:solidFill>
                <a:latin typeface="Calibri"/>
                <a:ea typeface="Calibri"/>
                <a:cs typeface="Calibri"/>
                <a:sym typeface="Calibri"/>
              </a:rPr>
              <a:t>Welcome to the Hesse K-8 1st Grade</a:t>
            </a:r>
            <a:endParaRPr sz="34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400"/>
              <a:buFont typeface="Arial"/>
              <a:buNone/>
            </a:pPr>
            <a:r>
              <a:rPr lang="en" sz="3400" b="0" i="0" u="none" strike="noStrike" cap="none">
                <a:solidFill>
                  <a:srgbClr val="FFFFFF"/>
                </a:solidFill>
                <a:latin typeface="Calibri"/>
                <a:ea typeface="Calibri"/>
                <a:cs typeface="Calibri"/>
                <a:sym typeface="Calibri"/>
              </a:rPr>
              <a:t> Virtual Open House for the </a:t>
            </a:r>
            <a:endParaRPr sz="34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400"/>
              <a:buFont typeface="Arial"/>
              <a:buNone/>
            </a:pPr>
            <a:r>
              <a:rPr lang="en" sz="3400" b="0" i="0" u="none" strike="noStrike" cap="none">
                <a:solidFill>
                  <a:srgbClr val="FFFFFF"/>
                </a:solidFill>
                <a:latin typeface="Calibri"/>
                <a:ea typeface="Calibri"/>
                <a:cs typeface="Calibri"/>
                <a:sym typeface="Calibri"/>
              </a:rPr>
              <a:t>2020-2021 School Year</a:t>
            </a:r>
            <a:endParaRPr sz="3400" b="0" i="0" u="none" strike="noStrike" cap="non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0" y="274746"/>
            <a:ext cx="8875500" cy="11031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lt1"/>
              </a:buClr>
              <a:buSzPts val="3200"/>
              <a:buFont typeface="Arial"/>
              <a:buNone/>
            </a:pPr>
            <a:r>
              <a:rPr lang="en" sz="3600">
                <a:solidFill>
                  <a:srgbClr val="FFFFFF"/>
                </a:solidFill>
                <a:latin typeface="Arial"/>
                <a:ea typeface="Arial"/>
                <a:cs typeface="Arial"/>
                <a:sym typeface="Arial"/>
              </a:rPr>
              <a:t>   Virtual Learning Expectations</a:t>
            </a:r>
            <a:endParaRPr sz="3600">
              <a:solidFill>
                <a:srgbClr val="FFFFFF"/>
              </a:solidFill>
              <a:latin typeface="Arial"/>
              <a:ea typeface="Arial"/>
              <a:cs typeface="Arial"/>
              <a:sym typeface="Arial"/>
            </a:endParaRPr>
          </a:p>
        </p:txBody>
      </p:sp>
      <p:pic>
        <p:nvPicPr>
          <p:cNvPr id="268" name="Google Shape;268;p40"/>
          <p:cNvPicPr preferRelativeResize="0"/>
          <p:nvPr/>
        </p:nvPicPr>
        <p:blipFill rotWithShape="1">
          <a:blip r:embed="rId3">
            <a:alphaModFix/>
          </a:blip>
          <a:srcRect/>
          <a:stretch/>
        </p:blipFill>
        <p:spPr>
          <a:xfrm>
            <a:off x="1124269" y="1144894"/>
            <a:ext cx="6746947" cy="3998605"/>
          </a:xfrm>
          <a:prstGeom prst="rect">
            <a:avLst/>
          </a:prstGeom>
          <a:noFill/>
          <a:ln>
            <a:noFill/>
          </a:ln>
        </p:spPr>
      </p:pic>
      <p:pic>
        <p:nvPicPr>
          <p:cNvPr id="269" name="Google Shape;269;p40"/>
          <p:cNvPicPr preferRelativeResize="0"/>
          <p:nvPr/>
        </p:nvPicPr>
        <p:blipFill rotWithShape="1">
          <a:blip r:embed="rId4">
            <a:alphaModFix/>
          </a:blip>
          <a:srcRect t="20123" b="20111"/>
          <a:stretch/>
        </p:blipFill>
        <p:spPr>
          <a:xfrm>
            <a:off x="7404755" y="330549"/>
            <a:ext cx="1470900" cy="11031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1"/>
          <p:cNvSpPr txBox="1">
            <a:spLocks noGrp="1"/>
          </p:cNvSpPr>
          <p:nvPr>
            <p:ph type="title"/>
          </p:nvPr>
        </p:nvSpPr>
        <p:spPr>
          <a:xfrm>
            <a:off x="-93000" y="274746"/>
            <a:ext cx="8875500" cy="11031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lt1"/>
              </a:buClr>
              <a:buSzPts val="3200"/>
              <a:buFont typeface="Arial"/>
              <a:buNone/>
            </a:pPr>
            <a:r>
              <a:rPr lang="en" sz="3600">
                <a:solidFill>
                  <a:srgbClr val="FFFFFF"/>
                </a:solidFill>
                <a:latin typeface="Arial"/>
                <a:ea typeface="Arial"/>
                <a:cs typeface="Arial"/>
                <a:sym typeface="Arial"/>
              </a:rPr>
              <a:t>Classroom Information</a:t>
            </a:r>
            <a:endParaRPr sz="3600">
              <a:solidFill>
                <a:srgbClr val="FFFFFF"/>
              </a:solidFill>
              <a:latin typeface="Arial"/>
              <a:ea typeface="Arial"/>
              <a:cs typeface="Arial"/>
              <a:sym typeface="Arial"/>
            </a:endParaRPr>
          </a:p>
        </p:txBody>
      </p:sp>
      <p:sp>
        <p:nvSpPr>
          <p:cNvPr id="275" name="Google Shape;275;p41"/>
          <p:cNvSpPr txBox="1">
            <a:spLocks noGrp="1"/>
          </p:cNvSpPr>
          <p:nvPr>
            <p:ph type="body" idx="1"/>
          </p:nvPr>
        </p:nvSpPr>
        <p:spPr>
          <a:xfrm>
            <a:off x="157388" y="1549613"/>
            <a:ext cx="6288000" cy="38073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200"/>
              <a:buFont typeface="Arial"/>
              <a:buNone/>
            </a:pPr>
            <a:r>
              <a:rPr lang="en" sz="2800">
                <a:latin typeface="Oswald"/>
                <a:ea typeface="Oswald"/>
                <a:cs typeface="Oswald"/>
                <a:sym typeface="Oswald"/>
              </a:rPr>
              <a:t>What Virtual Learning Looks Like for 1st Grade:</a:t>
            </a:r>
            <a:endParaRPr sz="2800">
              <a:latin typeface="Oswald"/>
              <a:ea typeface="Oswald"/>
              <a:cs typeface="Oswald"/>
              <a:sym typeface="Oswald"/>
            </a:endParaRPr>
          </a:p>
          <a:p>
            <a:pPr marL="342900" lvl="0" indent="-273050" algn="l" rtl="0">
              <a:lnSpc>
                <a:spcPct val="90000"/>
              </a:lnSpc>
              <a:spcBef>
                <a:spcPts val="0"/>
              </a:spcBef>
              <a:spcAft>
                <a:spcPts val="0"/>
              </a:spcAft>
              <a:buSzPts val="1700"/>
              <a:buFont typeface="Oswald"/>
              <a:buChar char="▪"/>
            </a:pPr>
            <a:r>
              <a:rPr lang="en">
                <a:latin typeface="Oswald"/>
                <a:ea typeface="Oswald"/>
                <a:cs typeface="Oswald"/>
                <a:sym typeface="Oswald"/>
              </a:rPr>
              <a:t>morning meeting, calendar, social time</a:t>
            </a:r>
            <a:endParaRPr>
              <a:latin typeface="Oswald"/>
              <a:ea typeface="Oswald"/>
              <a:cs typeface="Oswald"/>
              <a:sym typeface="Oswald"/>
            </a:endParaRPr>
          </a:p>
          <a:p>
            <a:pPr marL="342900" lvl="0" indent="-273050" algn="l" rtl="0">
              <a:lnSpc>
                <a:spcPct val="90000"/>
              </a:lnSpc>
              <a:spcBef>
                <a:spcPts val="0"/>
              </a:spcBef>
              <a:spcAft>
                <a:spcPts val="0"/>
              </a:spcAft>
              <a:buSzPts val="1700"/>
              <a:buFont typeface="Oswald"/>
              <a:buChar char="▪"/>
            </a:pPr>
            <a:r>
              <a:rPr lang="en">
                <a:latin typeface="Oswald"/>
                <a:ea typeface="Oswald"/>
                <a:cs typeface="Oswald"/>
                <a:sym typeface="Oswald"/>
              </a:rPr>
              <a:t>Engaging lessons for literacy, math, social studies, and science.</a:t>
            </a:r>
            <a:endParaRPr>
              <a:latin typeface="Oswald"/>
              <a:ea typeface="Oswald"/>
              <a:cs typeface="Oswald"/>
              <a:sym typeface="Oswald"/>
            </a:endParaRPr>
          </a:p>
          <a:p>
            <a:pPr marL="342900" lvl="0" indent="-273050" algn="l" rtl="0">
              <a:lnSpc>
                <a:spcPct val="90000"/>
              </a:lnSpc>
              <a:spcBef>
                <a:spcPts val="0"/>
              </a:spcBef>
              <a:spcAft>
                <a:spcPts val="0"/>
              </a:spcAft>
              <a:buSzPts val="1700"/>
              <a:buFont typeface="Oswald"/>
              <a:buChar char="▪"/>
            </a:pPr>
            <a:r>
              <a:rPr lang="en">
                <a:latin typeface="Oswald"/>
                <a:ea typeface="Oswald"/>
                <a:cs typeface="Oswald"/>
                <a:sym typeface="Oswald"/>
              </a:rPr>
              <a:t>lunch &amp; snack time</a:t>
            </a:r>
            <a:endParaRPr>
              <a:latin typeface="Oswald"/>
              <a:ea typeface="Oswald"/>
              <a:cs typeface="Oswald"/>
              <a:sym typeface="Oswald"/>
            </a:endParaRPr>
          </a:p>
          <a:p>
            <a:pPr marL="342900" lvl="0" indent="-273050" algn="l" rtl="0">
              <a:lnSpc>
                <a:spcPct val="90000"/>
              </a:lnSpc>
              <a:spcBef>
                <a:spcPts val="0"/>
              </a:spcBef>
              <a:spcAft>
                <a:spcPts val="0"/>
              </a:spcAft>
              <a:buSzPts val="1700"/>
              <a:buFont typeface="Oswald"/>
              <a:buChar char="▪"/>
            </a:pPr>
            <a:r>
              <a:rPr lang="en">
                <a:latin typeface="Oswald"/>
                <a:ea typeface="Oswald"/>
                <a:cs typeface="Oswald"/>
                <a:sym typeface="Oswald"/>
              </a:rPr>
              <a:t>frequent breaks</a:t>
            </a:r>
            <a:endParaRPr>
              <a:latin typeface="Oswald"/>
              <a:ea typeface="Oswald"/>
              <a:cs typeface="Oswald"/>
              <a:sym typeface="Oswald"/>
            </a:endParaRPr>
          </a:p>
          <a:p>
            <a:pPr marL="342900" lvl="0" indent="-273050" algn="l" rtl="0">
              <a:lnSpc>
                <a:spcPct val="90000"/>
              </a:lnSpc>
              <a:spcBef>
                <a:spcPts val="0"/>
              </a:spcBef>
              <a:spcAft>
                <a:spcPts val="0"/>
              </a:spcAft>
              <a:buSzPts val="1700"/>
              <a:buFont typeface="Oswald"/>
              <a:buChar char="▪"/>
            </a:pPr>
            <a:r>
              <a:rPr lang="en">
                <a:latin typeface="Oswald"/>
                <a:ea typeface="Oswald"/>
                <a:cs typeface="Oswald"/>
                <a:sym typeface="Oswald"/>
              </a:rPr>
              <a:t>connection classes (PE, music, art, computer skills)</a:t>
            </a:r>
            <a:endParaRPr>
              <a:latin typeface="Oswald"/>
              <a:ea typeface="Oswald"/>
              <a:cs typeface="Oswald"/>
              <a:sym typeface="Oswald"/>
            </a:endParaRPr>
          </a:p>
          <a:p>
            <a:pPr marL="342900" lvl="0" indent="-273050" algn="l" rtl="0">
              <a:lnSpc>
                <a:spcPct val="90000"/>
              </a:lnSpc>
              <a:spcBef>
                <a:spcPts val="0"/>
              </a:spcBef>
              <a:spcAft>
                <a:spcPts val="0"/>
              </a:spcAft>
              <a:buSzPts val="1700"/>
              <a:buFont typeface="Oswald"/>
              <a:buChar char="▪"/>
            </a:pPr>
            <a:r>
              <a:rPr lang="en">
                <a:latin typeface="Oswald"/>
                <a:ea typeface="Oswald"/>
                <a:cs typeface="Oswald"/>
                <a:sym typeface="Oswald"/>
              </a:rPr>
              <a:t>If your child qualified for any programs, they will be included in those classes. </a:t>
            </a:r>
            <a:endParaRPr sz="1700">
              <a:latin typeface="Oswald"/>
              <a:ea typeface="Oswald"/>
              <a:cs typeface="Oswald"/>
              <a:sym typeface="Oswald"/>
            </a:endParaRPr>
          </a:p>
          <a:p>
            <a:pPr marL="0" lvl="0" indent="0" algn="l" rtl="0">
              <a:lnSpc>
                <a:spcPct val="90000"/>
              </a:lnSpc>
              <a:spcBef>
                <a:spcPts val="0"/>
              </a:spcBef>
              <a:spcAft>
                <a:spcPts val="0"/>
              </a:spcAft>
              <a:buClr>
                <a:schemeClr val="dk1"/>
              </a:buClr>
              <a:buSzPts val="800"/>
              <a:buFont typeface="Arial"/>
              <a:buNone/>
            </a:pPr>
            <a:endParaRPr sz="1900">
              <a:latin typeface="Oswald"/>
              <a:ea typeface="Oswald"/>
              <a:cs typeface="Oswald"/>
              <a:sym typeface="Oswald"/>
            </a:endParaRPr>
          </a:p>
          <a:p>
            <a:pPr marL="0" lvl="0" indent="0" algn="l" rtl="0">
              <a:lnSpc>
                <a:spcPct val="90000"/>
              </a:lnSpc>
              <a:spcBef>
                <a:spcPts val="0"/>
              </a:spcBef>
              <a:spcAft>
                <a:spcPts val="0"/>
              </a:spcAft>
              <a:buClr>
                <a:schemeClr val="dk1"/>
              </a:buClr>
              <a:buSzPts val="800"/>
              <a:buFont typeface="Arial"/>
              <a:buNone/>
            </a:pPr>
            <a:r>
              <a:rPr lang="en" sz="1900">
                <a:latin typeface="Oswald"/>
                <a:ea typeface="Oswald"/>
                <a:cs typeface="Oswald"/>
                <a:sym typeface="Oswald"/>
              </a:rPr>
              <a:t>Do NOT Stress!</a:t>
            </a:r>
            <a:endParaRPr sz="1900">
              <a:latin typeface="Oswald"/>
              <a:ea typeface="Oswald"/>
              <a:cs typeface="Oswald"/>
              <a:sym typeface="Oswald"/>
            </a:endParaRPr>
          </a:p>
          <a:p>
            <a:pPr marL="342900" lvl="0" indent="-266700" algn="l" rtl="0">
              <a:lnSpc>
                <a:spcPct val="90000"/>
              </a:lnSpc>
              <a:spcBef>
                <a:spcPts val="0"/>
              </a:spcBef>
              <a:spcAft>
                <a:spcPts val="0"/>
              </a:spcAft>
              <a:buSzPts val="1600"/>
              <a:buFont typeface="Oswald"/>
              <a:buChar char="▪"/>
            </a:pPr>
            <a:r>
              <a:rPr lang="en" sz="1600">
                <a:latin typeface="Oswald"/>
                <a:ea typeface="Oswald"/>
                <a:cs typeface="Oswald"/>
                <a:sym typeface="Oswald"/>
              </a:rPr>
              <a:t>Students will </a:t>
            </a:r>
            <a:r>
              <a:rPr lang="en" sz="1600" b="1">
                <a:latin typeface="Oswald"/>
                <a:ea typeface="Oswald"/>
                <a:cs typeface="Oswald"/>
                <a:sym typeface="Oswald"/>
              </a:rPr>
              <a:t>not</a:t>
            </a:r>
            <a:r>
              <a:rPr lang="en" sz="1600">
                <a:latin typeface="Oswald"/>
                <a:ea typeface="Oswald"/>
                <a:cs typeface="Oswald"/>
                <a:sym typeface="Oswald"/>
              </a:rPr>
              <a:t> be on the computer 6 hours per day.</a:t>
            </a:r>
            <a:endParaRPr sz="1600">
              <a:latin typeface="Oswald"/>
              <a:ea typeface="Oswald"/>
              <a:cs typeface="Oswald"/>
              <a:sym typeface="Oswald"/>
            </a:endParaRPr>
          </a:p>
          <a:p>
            <a:pPr marL="342900" lvl="0" indent="-266700" algn="l" rtl="0">
              <a:lnSpc>
                <a:spcPct val="90000"/>
              </a:lnSpc>
              <a:spcBef>
                <a:spcPts val="0"/>
              </a:spcBef>
              <a:spcAft>
                <a:spcPts val="0"/>
              </a:spcAft>
              <a:buSzPts val="1600"/>
              <a:buFont typeface="Oswald"/>
              <a:buChar char="▪"/>
            </a:pPr>
            <a:r>
              <a:rPr lang="en" sz="1600">
                <a:latin typeface="Oswald"/>
                <a:ea typeface="Oswald"/>
                <a:cs typeface="Oswald"/>
                <a:sym typeface="Oswald"/>
              </a:rPr>
              <a:t>There will be a mixture of live and pre-recorded lessons to meet the needs of everyone. Everything live will be recorded and posted.</a:t>
            </a:r>
            <a:endParaRPr sz="1600">
              <a:latin typeface="Oswald"/>
              <a:ea typeface="Oswald"/>
              <a:cs typeface="Oswald"/>
              <a:sym typeface="Oswald"/>
            </a:endParaRPr>
          </a:p>
          <a:p>
            <a:pPr marL="342900" lvl="0" indent="-266700" algn="l" rtl="0">
              <a:lnSpc>
                <a:spcPct val="90000"/>
              </a:lnSpc>
              <a:spcBef>
                <a:spcPts val="0"/>
              </a:spcBef>
              <a:spcAft>
                <a:spcPts val="0"/>
              </a:spcAft>
              <a:buSzPts val="1600"/>
              <a:buFont typeface="Oswald"/>
              <a:buChar char="▪"/>
            </a:pPr>
            <a:r>
              <a:rPr lang="en" sz="1600">
                <a:latin typeface="Oswald"/>
                <a:ea typeface="Oswald"/>
                <a:cs typeface="Oswald"/>
                <a:sym typeface="Oswald"/>
              </a:rPr>
              <a:t>Flexible schedule. Virtual learning is for everyone!</a:t>
            </a:r>
            <a:endParaRPr/>
          </a:p>
        </p:txBody>
      </p:sp>
      <p:pic>
        <p:nvPicPr>
          <p:cNvPr id="276" name="Google Shape;276;p41"/>
          <p:cNvPicPr preferRelativeResize="0"/>
          <p:nvPr/>
        </p:nvPicPr>
        <p:blipFill rotWithShape="1">
          <a:blip r:embed="rId3">
            <a:alphaModFix/>
          </a:blip>
          <a:srcRect/>
          <a:stretch/>
        </p:blipFill>
        <p:spPr>
          <a:xfrm>
            <a:off x="6623194" y="787013"/>
            <a:ext cx="2349900" cy="3916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2"/>
          <p:cNvSpPr txBox="1">
            <a:spLocks noGrp="1"/>
          </p:cNvSpPr>
          <p:nvPr>
            <p:ph type="title"/>
          </p:nvPr>
        </p:nvSpPr>
        <p:spPr>
          <a:xfrm>
            <a:off x="0" y="274746"/>
            <a:ext cx="8875500" cy="11031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lt1"/>
              </a:buClr>
              <a:buSzPts val="3200"/>
              <a:buFont typeface="Arial"/>
              <a:buNone/>
            </a:pPr>
            <a:r>
              <a:rPr lang="en" sz="3600">
                <a:solidFill>
                  <a:srgbClr val="FFFFFF"/>
                </a:solidFill>
                <a:latin typeface="Arial"/>
                <a:ea typeface="Arial"/>
                <a:cs typeface="Arial"/>
                <a:sym typeface="Arial"/>
              </a:rPr>
              <a:t>Classroom Information: Skills to work on</a:t>
            </a:r>
            <a:endParaRPr sz="3600">
              <a:solidFill>
                <a:srgbClr val="FFFFFF"/>
              </a:solidFill>
              <a:latin typeface="Arial"/>
              <a:ea typeface="Arial"/>
              <a:cs typeface="Arial"/>
              <a:sym typeface="Arial"/>
            </a:endParaRPr>
          </a:p>
        </p:txBody>
      </p:sp>
      <p:sp>
        <p:nvSpPr>
          <p:cNvPr id="282" name="Google Shape;282;p42"/>
          <p:cNvSpPr txBox="1">
            <a:spLocks noGrp="1"/>
          </p:cNvSpPr>
          <p:nvPr>
            <p:ph type="body" idx="1"/>
          </p:nvPr>
        </p:nvSpPr>
        <p:spPr>
          <a:xfrm>
            <a:off x="374082" y="1395785"/>
            <a:ext cx="4955400" cy="43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200"/>
              <a:buNone/>
            </a:pPr>
            <a:r>
              <a:rPr lang="en" sz="2800">
                <a:latin typeface="Arial"/>
                <a:ea typeface="Arial"/>
                <a:cs typeface="Arial"/>
                <a:sym typeface="Arial"/>
              </a:rPr>
              <a:t>Learning Letters and Sounds</a:t>
            </a: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p:txBody>
      </p:sp>
      <p:pic>
        <p:nvPicPr>
          <p:cNvPr id="283" name="Google Shape;283;p42"/>
          <p:cNvPicPr preferRelativeResize="0"/>
          <p:nvPr/>
        </p:nvPicPr>
        <p:blipFill rotWithShape="1">
          <a:blip r:embed="rId3">
            <a:alphaModFix/>
          </a:blip>
          <a:srcRect l="10963" r="10947"/>
          <a:stretch/>
        </p:blipFill>
        <p:spPr>
          <a:xfrm>
            <a:off x="6399431" y="1165856"/>
            <a:ext cx="2476200" cy="39486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84" name="Google Shape;284;p42"/>
          <p:cNvPicPr preferRelativeResize="0"/>
          <p:nvPr/>
        </p:nvPicPr>
        <p:blipFill rotWithShape="1">
          <a:blip r:embed="rId4">
            <a:alphaModFix/>
          </a:blip>
          <a:srcRect/>
          <a:stretch/>
        </p:blipFill>
        <p:spPr>
          <a:xfrm>
            <a:off x="632100" y="1945238"/>
            <a:ext cx="4139587" cy="2857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3"/>
          <p:cNvSpPr txBox="1">
            <a:spLocks noGrp="1"/>
          </p:cNvSpPr>
          <p:nvPr>
            <p:ph type="title"/>
          </p:nvPr>
        </p:nvSpPr>
        <p:spPr>
          <a:xfrm>
            <a:off x="0" y="274746"/>
            <a:ext cx="8875500" cy="11031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lt1"/>
              </a:buClr>
              <a:buSzPts val="3200"/>
              <a:buFont typeface="Arial"/>
              <a:buNone/>
            </a:pPr>
            <a:r>
              <a:rPr lang="en" sz="3600">
                <a:solidFill>
                  <a:srgbClr val="FFFFFF"/>
                </a:solidFill>
                <a:latin typeface="Arial"/>
                <a:ea typeface="Arial"/>
                <a:cs typeface="Arial"/>
                <a:sym typeface="Arial"/>
              </a:rPr>
              <a:t>Classroom Information: Skills to work on</a:t>
            </a:r>
            <a:endParaRPr sz="3600">
              <a:solidFill>
                <a:srgbClr val="FFFFFF"/>
              </a:solidFill>
              <a:latin typeface="Arial"/>
              <a:ea typeface="Arial"/>
              <a:cs typeface="Arial"/>
              <a:sym typeface="Arial"/>
            </a:endParaRPr>
          </a:p>
        </p:txBody>
      </p:sp>
      <p:sp>
        <p:nvSpPr>
          <p:cNvPr id="290" name="Google Shape;290;p43"/>
          <p:cNvSpPr txBox="1">
            <a:spLocks noGrp="1"/>
          </p:cNvSpPr>
          <p:nvPr>
            <p:ph type="body" idx="1"/>
          </p:nvPr>
        </p:nvSpPr>
        <p:spPr>
          <a:xfrm>
            <a:off x="374082" y="1395785"/>
            <a:ext cx="4955400" cy="43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200"/>
              <a:buNone/>
            </a:pPr>
            <a:r>
              <a:rPr lang="en" sz="2800">
                <a:latin typeface="Arial"/>
                <a:ea typeface="Arial"/>
                <a:cs typeface="Arial"/>
                <a:sym typeface="Arial"/>
              </a:rPr>
              <a:t>Learning Sight Words to 300</a:t>
            </a: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p:txBody>
      </p:sp>
      <p:pic>
        <p:nvPicPr>
          <p:cNvPr id="291" name="Google Shape;291;p43"/>
          <p:cNvPicPr preferRelativeResize="0"/>
          <p:nvPr/>
        </p:nvPicPr>
        <p:blipFill rotWithShape="1">
          <a:blip r:embed="rId3">
            <a:alphaModFix/>
          </a:blip>
          <a:srcRect/>
          <a:stretch/>
        </p:blipFill>
        <p:spPr>
          <a:xfrm>
            <a:off x="895106" y="1833356"/>
            <a:ext cx="3988125" cy="3252994"/>
          </a:xfrm>
          <a:prstGeom prst="rect">
            <a:avLst/>
          </a:prstGeom>
          <a:noFill/>
          <a:ln>
            <a:noFill/>
          </a:ln>
        </p:spPr>
      </p:pic>
      <p:pic>
        <p:nvPicPr>
          <p:cNvPr id="292" name="Google Shape;292;p43"/>
          <p:cNvPicPr preferRelativeResize="0"/>
          <p:nvPr/>
        </p:nvPicPr>
        <p:blipFill rotWithShape="1">
          <a:blip r:embed="rId4">
            <a:alphaModFix/>
          </a:blip>
          <a:srcRect/>
          <a:stretch/>
        </p:blipFill>
        <p:spPr>
          <a:xfrm>
            <a:off x="6503719" y="1536844"/>
            <a:ext cx="2210400" cy="3321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4"/>
          <p:cNvSpPr txBox="1">
            <a:spLocks noGrp="1"/>
          </p:cNvSpPr>
          <p:nvPr>
            <p:ph type="title"/>
          </p:nvPr>
        </p:nvSpPr>
        <p:spPr>
          <a:xfrm>
            <a:off x="0" y="274746"/>
            <a:ext cx="8875500" cy="11031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lt1"/>
              </a:buClr>
              <a:buSzPts val="3200"/>
              <a:buFont typeface="Arial"/>
              <a:buNone/>
            </a:pPr>
            <a:r>
              <a:rPr lang="en" sz="3600">
                <a:solidFill>
                  <a:srgbClr val="FFFFFF"/>
                </a:solidFill>
                <a:latin typeface="Arial"/>
                <a:ea typeface="Arial"/>
                <a:cs typeface="Arial"/>
                <a:sym typeface="Arial"/>
              </a:rPr>
              <a:t>Classroom Information: Skills to work on</a:t>
            </a:r>
            <a:endParaRPr sz="3600">
              <a:solidFill>
                <a:srgbClr val="FFFFFF"/>
              </a:solidFill>
              <a:latin typeface="Arial"/>
              <a:ea typeface="Arial"/>
              <a:cs typeface="Arial"/>
              <a:sym typeface="Arial"/>
            </a:endParaRPr>
          </a:p>
        </p:txBody>
      </p:sp>
      <p:sp>
        <p:nvSpPr>
          <p:cNvPr id="298" name="Google Shape;298;p44"/>
          <p:cNvSpPr txBox="1">
            <a:spLocks noGrp="1"/>
          </p:cNvSpPr>
          <p:nvPr>
            <p:ph type="body" idx="1"/>
          </p:nvPr>
        </p:nvSpPr>
        <p:spPr>
          <a:xfrm>
            <a:off x="374075" y="1395713"/>
            <a:ext cx="4955400" cy="3073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200"/>
              <a:buNone/>
            </a:pPr>
            <a:r>
              <a:rPr lang="en" sz="2800">
                <a:latin typeface="Arial"/>
                <a:ea typeface="Arial"/>
                <a:cs typeface="Arial"/>
                <a:sym typeface="Arial"/>
              </a:rPr>
              <a:t>Fry Words to 300</a:t>
            </a:r>
            <a:endParaRPr sz="2800">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endParaRPr sz="2800">
              <a:latin typeface="Arial"/>
              <a:ea typeface="Arial"/>
              <a:cs typeface="Arial"/>
              <a:sym typeface="Arial"/>
            </a:endParaRPr>
          </a:p>
          <a:p>
            <a:pPr marL="0" lvl="0" indent="0" algn="l" rtl="0">
              <a:lnSpc>
                <a:spcPct val="90000"/>
              </a:lnSpc>
              <a:spcBef>
                <a:spcPts val="0"/>
              </a:spcBef>
              <a:spcAft>
                <a:spcPts val="0"/>
              </a:spcAft>
              <a:buClr>
                <a:schemeClr val="dk1"/>
              </a:buClr>
              <a:buSzPts val="2200"/>
              <a:buNone/>
            </a:pPr>
            <a:r>
              <a:rPr lang="en" sz="2800">
                <a:latin typeface="Arial"/>
                <a:ea typeface="Arial"/>
                <a:cs typeface="Arial"/>
                <a:sym typeface="Arial"/>
              </a:rPr>
              <a:t>Reading on Guided Reading Level </a:t>
            </a:r>
            <a:r>
              <a:rPr lang="en" sz="2800">
                <a:latin typeface="Comic Sans MS"/>
                <a:ea typeface="Comic Sans MS"/>
                <a:cs typeface="Comic Sans MS"/>
                <a:sym typeface="Comic Sans MS"/>
              </a:rPr>
              <a:t>I.</a:t>
            </a:r>
            <a:endParaRPr sz="2800">
              <a:latin typeface="Comic Sans MS"/>
              <a:ea typeface="Comic Sans MS"/>
              <a:cs typeface="Comic Sans MS"/>
              <a:sym typeface="Comic Sans MS"/>
            </a:endParaRPr>
          </a:p>
          <a:p>
            <a:pPr marL="0" lvl="0" indent="0" algn="l" rtl="0">
              <a:lnSpc>
                <a:spcPct val="90000"/>
              </a:lnSpc>
              <a:spcBef>
                <a:spcPts val="0"/>
              </a:spcBef>
              <a:spcAft>
                <a:spcPts val="0"/>
              </a:spcAft>
              <a:buClr>
                <a:schemeClr val="dk1"/>
              </a:buClr>
              <a:buSzPts val="2200"/>
              <a:buNone/>
            </a:pPr>
            <a:endParaRPr sz="2800">
              <a:latin typeface="Comic Sans MS"/>
              <a:ea typeface="Comic Sans MS"/>
              <a:cs typeface="Comic Sans MS"/>
              <a:sym typeface="Comic Sans MS"/>
            </a:endParaRPr>
          </a:p>
          <a:p>
            <a:pPr marL="0" lvl="0" indent="0" algn="l" rtl="0">
              <a:lnSpc>
                <a:spcPct val="90000"/>
              </a:lnSpc>
              <a:spcBef>
                <a:spcPts val="0"/>
              </a:spcBef>
              <a:spcAft>
                <a:spcPts val="0"/>
              </a:spcAft>
              <a:buClr>
                <a:schemeClr val="dk1"/>
              </a:buClr>
              <a:buSzPts val="2200"/>
              <a:buNone/>
            </a:pPr>
            <a:r>
              <a:rPr lang="en" sz="2800">
                <a:latin typeface="Roboto"/>
                <a:ea typeface="Roboto"/>
                <a:cs typeface="Roboto"/>
                <a:sym typeface="Roboto"/>
              </a:rPr>
              <a:t>Write a paragraph with 5 sentences.</a:t>
            </a:r>
            <a:endParaRPr sz="2800">
              <a:latin typeface="Roboto"/>
              <a:ea typeface="Roboto"/>
              <a:cs typeface="Roboto"/>
              <a:sym typeface="Roboto"/>
            </a:endParaRPr>
          </a:p>
          <a:p>
            <a:pPr marL="0" lvl="0" indent="0" algn="l" rtl="0">
              <a:lnSpc>
                <a:spcPct val="90000"/>
              </a:lnSpc>
              <a:spcBef>
                <a:spcPts val="0"/>
              </a:spcBef>
              <a:spcAft>
                <a:spcPts val="0"/>
              </a:spcAft>
              <a:buClr>
                <a:schemeClr val="dk1"/>
              </a:buClr>
              <a:buSzPts val="2200"/>
              <a:buNone/>
            </a:pPr>
            <a:endParaRPr sz="2800">
              <a:latin typeface="Roboto"/>
              <a:ea typeface="Roboto"/>
              <a:cs typeface="Roboto"/>
              <a:sym typeface="Roboto"/>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p:txBody>
      </p:sp>
      <p:pic>
        <p:nvPicPr>
          <p:cNvPr id="299" name="Google Shape;299;p44"/>
          <p:cNvPicPr preferRelativeResize="0"/>
          <p:nvPr/>
        </p:nvPicPr>
        <p:blipFill rotWithShape="1">
          <a:blip r:embed="rId3">
            <a:alphaModFix/>
          </a:blip>
          <a:srcRect/>
          <a:stretch/>
        </p:blipFill>
        <p:spPr>
          <a:xfrm>
            <a:off x="6503719" y="1536844"/>
            <a:ext cx="2210400" cy="3321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5"/>
          <p:cNvSpPr txBox="1">
            <a:spLocks noGrp="1"/>
          </p:cNvSpPr>
          <p:nvPr>
            <p:ph type="title"/>
          </p:nvPr>
        </p:nvSpPr>
        <p:spPr>
          <a:xfrm>
            <a:off x="0" y="274746"/>
            <a:ext cx="8875500" cy="11031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lt1"/>
              </a:buClr>
              <a:buSzPts val="3200"/>
              <a:buFont typeface="Arial"/>
              <a:buNone/>
            </a:pPr>
            <a:r>
              <a:rPr lang="en" sz="3600">
                <a:solidFill>
                  <a:srgbClr val="FFFFFF"/>
                </a:solidFill>
                <a:latin typeface="Arial"/>
                <a:ea typeface="Arial"/>
                <a:cs typeface="Arial"/>
                <a:sym typeface="Arial"/>
              </a:rPr>
              <a:t>Classroom Information: Skills to work on</a:t>
            </a:r>
            <a:endParaRPr sz="3600">
              <a:solidFill>
                <a:srgbClr val="FFFFFF"/>
              </a:solidFill>
              <a:latin typeface="Arial"/>
              <a:ea typeface="Arial"/>
              <a:cs typeface="Arial"/>
              <a:sym typeface="Arial"/>
            </a:endParaRPr>
          </a:p>
        </p:txBody>
      </p:sp>
      <p:sp>
        <p:nvSpPr>
          <p:cNvPr id="305" name="Google Shape;305;p45"/>
          <p:cNvSpPr txBox="1">
            <a:spLocks noGrp="1"/>
          </p:cNvSpPr>
          <p:nvPr>
            <p:ph type="body" idx="1"/>
          </p:nvPr>
        </p:nvSpPr>
        <p:spPr>
          <a:xfrm>
            <a:off x="-698343" y="1377860"/>
            <a:ext cx="4955400" cy="435000"/>
          </a:xfrm>
          <a:prstGeom prst="rect">
            <a:avLst/>
          </a:prstGeom>
          <a:noFill/>
          <a:ln>
            <a:noFill/>
          </a:ln>
        </p:spPr>
        <p:txBody>
          <a:bodyPr spcFirstLastPara="1" wrap="square" lIns="68575" tIns="34275" rIns="68575" bIns="34275" anchor="t" anchorCtr="0">
            <a:noAutofit/>
          </a:bodyPr>
          <a:lstStyle/>
          <a:p>
            <a:pPr marL="685800" lvl="0" indent="342900" algn="l" rtl="0">
              <a:lnSpc>
                <a:spcPct val="90000"/>
              </a:lnSpc>
              <a:spcBef>
                <a:spcPts val="0"/>
              </a:spcBef>
              <a:spcAft>
                <a:spcPts val="0"/>
              </a:spcAft>
              <a:buClr>
                <a:schemeClr val="dk1"/>
              </a:buClr>
              <a:buSzPts val="2200"/>
              <a:buNone/>
            </a:pPr>
            <a:r>
              <a:rPr lang="en" sz="2800">
                <a:latin typeface="Arial"/>
                <a:ea typeface="Arial"/>
                <a:cs typeface="Arial"/>
                <a:sym typeface="Arial"/>
              </a:rPr>
              <a:t>Counting to 100</a:t>
            </a: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p:txBody>
      </p:sp>
      <p:pic>
        <p:nvPicPr>
          <p:cNvPr id="306" name="Google Shape;306;p45"/>
          <p:cNvPicPr preferRelativeResize="0"/>
          <p:nvPr/>
        </p:nvPicPr>
        <p:blipFill rotWithShape="1">
          <a:blip r:embed="rId3">
            <a:alphaModFix/>
          </a:blip>
          <a:srcRect/>
          <a:stretch/>
        </p:blipFill>
        <p:spPr>
          <a:xfrm>
            <a:off x="59556" y="1848688"/>
            <a:ext cx="3120525" cy="3312562"/>
          </a:xfrm>
          <a:prstGeom prst="rect">
            <a:avLst/>
          </a:prstGeom>
          <a:noFill/>
          <a:ln>
            <a:noFill/>
          </a:ln>
        </p:spPr>
      </p:pic>
      <p:pic>
        <p:nvPicPr>
          <p:cNvPr id="307" name="Google Shape;307;p45"/>
          <p:cNvPicPr preferRelativeResize="0"/>
          <p:nvPr/>
        </p:nvPicPr>
        <p:blipFill rotWithShape="1">
          <a:blip r:embed="rId4">
            <a:alphaModFix/>
          </a:blip>
          <a:srcRect/>
          <a:stretch/>
        </p:blipFill>
        <p:spPr>
          <a:xfrm>
            <a:off x="6484594" y="1165031"/>
            <a:ext cx="2532901" cy="3799351"/>
          </a:xfrm>
          <a:prstGeom prst="rect">
            <a:avLst/>
          </a:prstGeom>
          <a:noFill/>
          <a:ln>
            <a:noFill/>
          </a:ln>
        </p:spPr>
      </p:pic>
      <p:sp>
        <p:nvSpPr>
          <p:cNvPr id="308" name="Google Shape;308;p45"/>
          <p:cNvSpPr txBox="1">
            <a:spLocks noGrp="1"/>
          </p:cNvSpPr>
          <p:nvPr>
            <p:ph type="body" idx="1"/>
          </p:nvPr>
        </p:nvSpPr>
        <p:spPr>
          <a:xfrm>
            <a:off x="2544357" y="1321660"/>
            <a:ext cx="4955400" cy="435000"/>
          </a:xfrm>
          <a:prstGeom prst="rect">
            <a:avLst/>
          </a:prstGeom>
          <a:noFill/>
          <a:ln>
            <a:noFill/>
          </a:ln>
        </p:spPr>
        <p:txBody>
          <a:bodyPr spcFirstLastPara="1" wrap="square" lIns="68575" tIns="34275" rIns="68575" bIns="34275" anchor="t" anchorCtr="0">
            <a:noAutofit/>
          </a:bodyPr>
          <a:lstStyle/>
          <a:p>
            <a:pPr marL="685800" lvl="0" indent="342900" algn="l" rtl="0">
              <a:lnSpc>
                <a:spcPct val="90000"/>
              </a:lnSpc>
              <a:spcBef>
                <a:spcPts val="0"/>
              </a:spcBef>
              <a:spcAft>
                <a:spcPts val="0"/>
              </a:spcAft>
              <a:buClr>
                <a:schemeClr val="dk1"/>
              </a:buClr>
              <a:buSzPts val="2200"/>
              <a:buNone/>
            </a:pPr>
            <a:r>
              <a:rPr lang="en" sz="2800">
                <a:latin typeface="Arial"/>
                <a:ea typeface="Arial"/>
                <a:cs typeface="Arial"/>
                <a:sym typeface="Arial"/>
              </a:rPr>
              <a:t>Math Facts!</a:t>
            </a:r>
            <a:endParaRPr sz="2800">
              <a:latin typeface="Arial"/>
              <a:ea typeface="Arial"/>
              <a:cs typeface="Arial"/>
              <a:sym typeface="Arial"/>
            </a:endParaRPr>
          </a:p>
          <a:p>
            <a:pPr marL="685800" lvl="0" indent="342900" algn="l" rtl="0">
              <a:lnSpc>
                <a:spcPct val="90000"/>
              </a:lnSpc>
              <a:spcBef>
                <a:spcPts val="0"/>
              </a:spcBef>
              <a:spcAft>
                <a:spcPts val="0"/>
              </a:spcAft>
              <a:buClr>
                <a:schemeClr val="dk1"/>
              </a:buClr>
              <a:buSzPts val="2200"/>
              <a:buNone/>
            </a:pPr>
            <a:r>
              <a:rPr lang="en" sz="2800">
                <a:latin typeface="Arial"/>
                <a:ea typeface="Arial"/>
                <a:cs typeface="Arial"/>
                <a:sym typeface="Arial"/>
              </a:rPr>
              <a:t>Add and Subtract</a:t>
            </a:r>
            <a:endParaRPr sz="2800">
              <a:latin typeface="Arial"/>
              <a:ea typeface="Arial"/>
              <a:cs typeface="Arial"/>
              <a:sym typeface="Arial"/>
            </a:endParaRPr>
          </a:p>
          <a:p>
            <a:pPr marL="685800" lvl="0" indent="342900" algn="l" rtl="0">
              <a:lnSpc>
                <a:spcPct val="90000"/>
              </a:lnSpc>
              <a:spcBef>
                <a:spcPts val="0"/>
              </a:spcBef>
              <a:spcAft>
                <a:spcPts val="0"/>
              </a:spcAft>
              <a:buClr>
                <a:schemeClr val="dk1"/>
              </a:buClr>
              <a:buSzPts val="2200"/>
              <a:buNone/>
            </a:pPr>
            <a:r>
              <a:rPr lang="en" sz="2800">
                <a:latin typeface="Arial"/>
                <a:ea typeface="Arial"/>
                <a:cs typeface="Arial"/>
                <a:sym typeface="Arial"/>
              </a:rPr>
              <a:t>0-10</a:t>
            </a:r>
            <a:endParaRPr sz="2800">
              <a:latin typeface="Arial"/>
              <a:ea typeface="Arial"/>
              <a:cs typeface="Arial"/>
              <a:sym typeface="Arial"/>
            </a:endParaRPr>
          </a:p>
          <a:p>
            <a:pPr marL="685800" lvl="0" indent="342900" algn="l" rtl="0">
              <a:lnSpc>
                <a:spcPct val="90000"/>
              </a:lnSpc>
              <a:spcBef>
                <a:spcPts val="0"/>
              </a:spcBef>
              <a:spcAft>
                <a:spcPts val="0"/>
              </a:spcAft>
              <a:buClr>
                <a:schemeClr val="dk1"/>
              </a:buClr>
              <a:buSzPts val="2200"/>
              <a:buNone/>
            </a:pPr>
            <a:endParaRPr sz="2800">
              <a:latin typeface="Arial"/>
              <a:ea typeface="Arial"/>
              <a:cs typeface="Arial"/>
              <a:sym typeface="Arial"/>
            </a:endParaRPr>
          </a:p>
          <a:p>
            <a:pPr marL="685800" lvl="0" indent="342900" algn="l" rtl="0">
              <a:lnSpc>
                <a:spcPct val="90000"/>
              </a:lnSpc>
              <a:spcBef>
                <a:spcPts val="0"/>
              </a:spcBef>
              <a:spcAft>
                <a:spcPts val="0"/>
              </a:spcAft>
              <a:buClr>
                <a:schemeClr val="dk1"/>
              </a:buClr>
              <a:buSzPts val="2200"/>
              <a:buNone/>
            </a:pPr>
            <a:r>
              <a:rPr lang="en" sz="2800">
                <a:latin typeface="Arial"/>
                <a:ea typeface="Arial"/>
                <a:cs typeface="Arial"/>
                <a:sym typeface="Arial"/>
              </a:rPr>
              <a:t>Add and Subtract</a:t>
            </a:r>
            <a:endParaRPr sz="2800">
              <a:latin typeface="Arial"/>
              <a:ea typeface="Arial"/>
              <a:cs typeface="Arial"/>
              <a:sym typeface="Arial"/>
            </a:endParaRPr>
          </a:p>
          <a:p>
            <a:pPr marL="685800" lvl="0" indent="342900" algn="l" rtl="0">
              <a:lnSpc>
                <a:spcPct val="90000"/>
              </a:lnSpc>
              <a:spcBef>
                <a:spcPts val="0"/>
              </a:spcBef>
              <a:spcAft>
                <a:spcPts val="0"/>
              </a:spcAft>
              <a:buClr>
                <a:schemeClr val="dk1"/>
              </a:buClr>
              <a:buSzPts val="2200"/>
              <a:buNone/>
            </a:pPr>
            <a:r>
              <a:rPr lang="en" sz="2800">
                <a:latin typeface="Arial"/>
                <a:ea typeface="Arial"/>
                <a:cs typeface="Arial"/>
                <a:sym typeface="Arial"/>
              </a:rPr>
              <a:t>2 digit numbers</a:t>
            </a:r>
            <a:endParaRPr sz="2800">
              <a:latin typeface="Arial"/>
              <a:ea typeface="Arial"/>
              <a:cs typeface="Arial"/>
              <a:sym typeface="Arial"/>
            </a:endParaRPr>
          </a:p>
          <a:p>
            <a:pPr marL="685800" lvl="0" indent="342900" algn="l" rtl="0">
              <a:lnSpc>
                <a:spcPct val="90000"/>
              </a:lnSpc>
              <a:spcBef>
                <a:spcPts val="0"/>
              </a:spcBef>
              <a:spcAft>
                <a:spcPts val="0"/>
              </a:spcAft>
              <a:buClr>
                <a:schemeClr val="dk1"/>
              </a:buClr>
              <a:buSzPts val="2200"/>
              <a:buNone/>
            </a:pPr>
            <a:r>
              <a:rPr lang="en" sz="2800">
                <a:latin typeface="Arial"/>
                <a:ea typeface="Arial"/>
                <a:cs typeface="Arial"/>
                <a:sym typeface="Arial"/>
              </a:rPr>
              <a:t>(no regrouping)</a:t>
            </a: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p:cNvSpPr txBox="1">
            <a:spLocks noGrp="1"/>
          </p:cNvSpPr>
          <p:nvPr>
            <p:ph type="title"/>
          </p:nvPr>
        </p:nvSpPr>
        <p:spPr>
          <a:xfrm>
            <a:off x="0" y="274746"/>
            <a:ext cx="8875500" cy="11031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lt1"/>
              </a:buClr>
              <a:buSzPts val="3200"/>
              <a:buFont typeface="Arial"/>
              <a:buNone/>
            </a:pPr>
            <a:r>
              <a:rPr lang="en" sz="3600">
                <a:solidFill>
                  <a:srgbClr val="FFFFFF"/>
                </a:solidFill>
                <a:latin typeface="Arial"/>
                <a:ea typeface="Arial"/>
                <a:cs typeface="Arial"/>
                <a:sym typeface="Arial"/>
              </a:rPr>
              <a:t>Classroom Information: Supply List</a:t>
            </a:r>
            <a:endParaRPr sz="3600">
              <a:solidFill>
                <a:srgbClr val="FFFFFF"/>
              </a:solidFill>
              <a:latin typeface="Arial"/>
              <a:ea typeface="Arial"/>
              <a:cs typeface="Arial"/>
              <a:sym typeface="Arial"/>
            </a:endParaRPr>
          </a:p>
        </p:txBody>
      </p:sp>
      <p:sp>
        <p:nvSpPr>
          <p:cNvPr id="314" name="Google Shape;314;p46"/>
          <p:cNvSpPr txBox="1">
            <a:spLocks noGrp="1"/>
          </p:cNvSpPr>
          <p:nvPr>
            <p:ph type="body" idx="1"/>
          </p:nvPr>
        </p:nvSpPr>
        <p:spPr>
          <a:xfrm>
            <a:off x="386475" y="1177050"/>
            <a:ext cx="5054400" cy="38904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dk1"/>
              </a:buClr>
              <a:buSzPts val="800"/>
              <a:buFont typeface="Arial"/>
              <a:buNone/>
            </a:pPr>
            <a:endParaRPr sz="900" b="1">
              <a:latin typeface="Ink Free"/>
              <a:ea typeface="Ink Free"/>
              <a:cs typeface="Ink Free"/>
              <a:sym typeface="Ink Free"/>
            </a:endParaRPr>
          </a:p>
          <a:p>
            <a:pPr marL="0" lvl="0" indent="0" algn="l" rtl="0">
              <a:spcBef>
                <a:spcPts val="0"/>
              </a:spcBef>
              <a:spcAft>
                <a:spcPts val="0"/>
              </a:spcAft>
              <a:buClr>
                <a:schemeClr val="dk1"/>
              </a:buClr>
              <a:buSzPts val="800"/>
              <a:buFont typeface="Arial"/>
              <a:buNone/>
            </a:pPr>
            <a:r>
              <a:rPr lang="en" sz="900"/>
              <a:t> </a:t>
            </a:r>
            <a:endParaRPr sz="900"/>
          </a:p>
          <a:p>
            <a:pPr marL="342900" lvl="0" indent="-228600" algn="l" rtl="0">
              <a:spcBef>
                <a:spcPts val="200"/>
              </a:spcBef>
              <a:spcAft>
                <a:spcPts val="0"/>
              </a:spcAft>
              <a:buSzPts val="1000"/>
              <a:buChar char="□"/>
            </a:pPr>
            <a:r>
              <a:rPr lang="en" sz="1000" b="1" i="1"/>
              <a:t>All students are required to use clear or mesh book bags.</a:t>
            </a:r>
            <a:endParaRPr sz="1000"/>
          </a:p>
          <a:p>
            <a:pPr marL="342900" lvl="0" indent="-228600" algn="l" rtl="0">
              <a:spcBef>
                <a:spcPts val="200"/>
              </a:spcBef>
              <a:spcAft>
                <a:spcPts val="0"/>
              </a:spcAft>
              <a:buSzPts val="1000"/>
              <a:buChar char="□"/>
            </a:pPr>
            <a:r>
              <a:rPr lang="en" sz="1000"/>
              <a:t>1 one-inch white three ring binder with clear pocket on front cover</a:t>
            </a:r>
            <a:endParaRPr sz="1000"/>
          </a:p>
          <a:p>
            <a:pPr marL="342900" lvl="0" indent="-228600" algn="l" rtl="0">
              <a:spcBef>
                <a:spcPts val="200"/>
              </a:spcBef>
              <a:spcAft>
                <a:spcPts val="0"/>
              </a:spcAft>
              <a:buSzPts val="1000"/>
              <a:buChar char="□"/>
            </a:pPr>
            <a:r>
              <a:rPr lang="en" sz="1000"/>
              <a:t>1 zippered pouch to fit in binder</a:t>
            </a:r>
            <a:endParaRPr sz="1000"/>
          </a:p>
          <a:p>
            <a:pPr marL="342900" lvl="0" indent="-222250" algn="l" rtl="0">
              <a:spcBef>
                <a:spcPts val="200"/>
              </a:spcBef>
              <a:spcAft>
                <a:spcPts val="0"/>
              </a:spcAft>
              <a:buSzPts val="900"/>
              <a:buChar char="□"/>
            </a:pPr>
            <a:r>
              <a:rPr lang="en" sz="1000"/>
              <a:t>4 three-hole paper pocket folders - </a:t>
            </a:r>
            <a:r>
              <a:rPr lang="en" sz="1000" b="1"/>
              <a:t>red, blue, yellow, and green</a:t>
            </a:r>
            <a:r>
              <a:rPr lang="en" sz="1000"/>
              <a:t>  </a:t>
            </a:r>
            <a:r>
              <a:rPr lang="en" sz="900"/>
              <a:t>(</a:t>
            </a:r>
            <a:r>
              <a:rPr lang="en" sz="900" i="1"/>
              <a:t>not </a:t>
            </a:r>
            <a:r>
              <a:rPr lang="en" sz="900"/>
              <a:t>All Star brand;  </a:t>
            </a:r>
            <a:r>
              <a:rPr lang="en" sz="900" i="1"/>
              <a:t>not </a:t>
            </a:r>
            <a:r>
              <a:rPr lang="en" sz="900"/>
              <a:t>with prongs)</a:t>
            </a:r>
            <a:endParaRPr sz="1000"/>
          </a:p>
          <a:p>
            <a:pPr marL="342900" lvl="0" indent="-228600" algn="l" rtl="0">
              <a:spcBef>
                <a:spcPts val="200"/>
              </a:spcBef>
              <a:spcAft>
                <a:spcPts val="0"/>
              </a:spcAft>
              <a:buSzPts val="1000"/>
              <a:buChar char="□"/>
            </a:pPr>
            <a:r>
              <a:rPr lang="en" sz="1000"/>
              <a:t>1 plastic supply box (8.5” X 5” no locks)</a:t>
            </a:r>
            <a:endParaRPr sz="1000"/>
          </a:p>
          <a:p>
            <a:pPr marL="342900" lvl="0" indent="-228600" algn="l" rtl="0">
              <a:spcBef>
                <a:spcPts val="200"/>
              </a:spcBef>
              <a:spcAft>
                <a:spcPts val="0"/>
              </a:spcAft>
              <a:buSzPts val="1000"/>
              <a:buChar char="□"/>
            </a:pPr>
            <a:r>
              <a:rPr lang="en" sz="1000"/>
              <a:t>2 packages of #2 pencils</a:t>
            </a:r>
            <a:endParaRPr sz="1000"/>
          </a:p>
          <a:p>
            <a:pPr marL="342900" lvl="0" indent="-228600" algn="l" rtl="0">
              <a:spcBef>
                <a:spcPts val="200"/>
              </a:spcBef>
              <a:spcAft>
                <a:spcPts val="0"/>
              </a:spcAft>
              <a:buSzPts val="1000"/>
              <a:buChar char="□"/>
            </a:pPr>
            <a:r>
              <a:rPr lang="en" sz="1000"/>
              <a:t>2 box of 24 crayons</a:t>
            </a:r>
            <a:endParaRPr sz="1000"/>
          </a:p>
          <a:p>
            <a:pPr marL="342900" lvl="0" indent="-228600" algn="l" rtl="0">
              <a:spcBef>
                <a:spcPts val="200"/>
              </a:spcBef>
              <a:spcAft>
                <a:spcPts val="0"/>
              </a:spcAft>
              <a:buSzPts val="1000"/>
              <a:buChar char="□"/>
            </a:pPr>
            <a:r>
              <a:rPr lang="en" sz="1000"/>
              <a:t>12-pack of glue sticks</a:t>
            </a:r>
            <a:endParaRPr sz="1000"/>
          </a:p>
          <a:p>
            <a:pPr marL="342900" lvl="0" indent="-228600" algn="l" rtl="0">
              <a:spcBef>
                <a:spcPts val="200"/>
              </a:spcBef>
              <a:spcAft>
                <a:spcPts val="0"/>
              </a:spcAft>
              <a:buSzPts val="1000"/>
              <a:buChar char="□"/>
            </a:pPr>
            <a:r>
              <a:rPr lang="en" sz="1000"/>
              <a:t>1 pair of scissors (no sharp points)</a:t>
            </a:r>
            <a:endParaRPr sz="1000"/>
          </a:p>
          <a:p>
            <a:pPr marL="342900" lvl="0" indent="-228600" algn="l" rtl="0">
              <a:spcBef>
                <a:spcPts val="200"/>
              </a:spcBef>
              <a:spcAft>
                <a:spcPts val="0"/>
              </a:spcAft>
              <a:buSzPts val="1000"/>
              <a:buChar char="□"/>
            </a:pPr>
            <a:r>
              <a:rPr lang="en" sz="1000"/>
              <a:t>2 wide-ruled composition notebooks (marbled cover)</a:t>
            </a:r>
            <a:endParaRPr sz="1000"/>
          </a:p>
          <a:p>
            <a:pPr marL="342900" lvl="0" indent="-228600" algn="l" rtl="0">
              <a:spcBef>
                <a:spcPts val="200"/>
              </a:spcBef>
              <a:spcAft>
                <a:spcPts val="0"/>
              </a:spcAft>
              <a:buSzPts val="1000"/>
              <a:buChar char="□"/>
            </a:pPr>
            <a:r>
              <a:rPr lang="en" sz="1000"/>
              <a:t>1 pack of </a:t>
            </a:r>
            <a:r>
              <a:rPr lang="en" sz="1000" b="1"/>
              <a:t>EXPO brand </a:t>
            </a:r>
            <a:r>
              <a:rPr lang="en" sz="1000"/>
              <a:t>dry erase markers</a:t>
            </a:r>
            <a:endParaRPr sz="1000"/>
          </a:p>
          <a:p>
            <a:pPr marL="342900" lvl="0" indent="-228600" algn="l" rtl="0">
              <a:spcBef>
                <a:spcPts val="200"/>
              </a:spcBef>
              <a:spcAft>
                <a:spcPts val="0"/>
              </a:spcAft>
              <a:buSzPts val="1000"/>
              <a:buChar char="□"/>
            </a:pPr>
            <a:r>
              <a:rPr lang="en" sz="1000"/>
              <a:t>1 pair of headphones (not earbuds)</a:t>
            </a:r>
            <a:endParaRPr sz="1000"/>
          </a:p>
          <a:p>
            <a:pPr marL="342900" lvl="0" indent="-228600" algn="l" rtl="0">
              <a:spcBef>
                <a:spcPts val="200"/>
              </a:spcBef>
              <a:spcAft>
                <a:spcPts val="0"/>
              </a:spcAft>
              <a:buSzPts val="1000"/>
              <a:buChar char="□"/>
            </a:pPr>
            <a:r>
              <a:rPr lang="en" sz="1000"/>
              <a:t>2 boxes of tissues</a:t>
            </a:r>
            <a:endParaRPr sz="1000"/>
          </a:p>
          <a:p>
            <a:pPr marL="342900" lvl="0" indent="-228600" algn="l" rtl="0">
              <a:spcBef>
                <a:spcPts val="200"/>
              </a:spcBef>
              <a:spcAft>
                <a:spcPts val="0"/>
              </a:spcAft>
              <a:buSzPts val="1000"/>
              <a:buChar char="□"/>
            </a:pPr>
            <a:r>
              <a:rPr lang="en" sz="1000"/>
              <a:t>1 bottle of liquid soap</a:t>
            </a:r>
            <a:endParaRPr sz="1000"/>
          </a:p>
          <a:p>
            <a:pPr marL="342900" lvl="0" indent="-228600" algn="l" rtl="0">
              <a:spcBef>
                <a:spcPts val="200"/>
              </a:spcBef>
              <a:spcAft>
                <a:spcPts val="0"/>
              </a:spcAft>
              <a:buSzPts val="1000"/>
              <a:buChar char="□"/>
            </a:pPr>
            <a:r>
              <a:rPr lang="en" sz="1000"/>
              <a:t>1 bottle of hand sanitizer</a:t>
            </a:r>
            <a:endParaRPr sz="1000"/>
          </a:p>
          <a:p>
            <a:pPr marL="342900" lvl="0" indent="-228600" algn="l" rtl="0">
              <a:spcBef>
                <a:spcPts val="200"/>
              </a:spcBef>
              <a:spcAft>
                <a:spcPts val="0"/>
              </a:spcAft>
              <a:buSzPts val="1000"/>
              <a:buChar char="□"/>
            </a:pPr>
            <a:r>
              <a:rPr lang="en" sz="1000" b="1" i="1"/>
              <a:t>Optional:</a:t>
            </a:r>
            <a:r>
              <a:rPr lang="en" sz="1000"/>
              <a:t>  All students may bring a reusable, non-glass water bottle to school.  Well-hydrated brains function more effectively!</a:t>
            </a:r>
            <a:endParaRPr sz="1000"/>
          </a:p>
          <a:p>
            <a:pPr marL="0" lvl="0" indent="0" algn="l" rtl="0">
              <a:spcBef>
                <a:spcPts val="200"/>
              </a:spcBef>
              <a:spcAft>
                <a:spcPts val="0"/>
              </a:spcAft>
              <a:buClr>
                <a:schemeClr val="dk1"/>
              </a:buClr>
              <a:buSzPts val="800"/>
              <a:buFont typeface="Arial"/>
              <a:buNone/>
            </a:pPr>
            <a:endParaRPr sz="700" u="sng"/>
          </a:p>
          <a:p>
            <a:pPr marL="0" lvl="0" indent="0" algn="l" rtl="0">
              <a:spcBef>
                <a:spcPts val="200"/>
              </a:spcBef>
              <a:spcAft>
                <a:spcPts val="0"/>
              </a:spcAft>
              <a:buClr>
                <a:schemeClr val="dk1"/>
              </a:buClr>
              <a:buSzPts val="800"/>
              <a:buFont typeface="Arial"/>
              <a:buNone/>
            </a:pPr>
            <a:r>
              <a:rPr lang="en" sz="1000" b="1" u="sng"/>
              <a:t>The following items are requested, but not required:</a:t>
            </a:r>
            <a:endParaRPr sz="1000"/>
          </a:p>
          <a:p>
            <a:pPr marL="342900" lvl="0" indent="-228600" algn="l" rtl="0">
              <a:spcBef>
                <a:spcPts val="0"/>
              </a:spcBef>
              <a:spcAft>
                <a:spcPts val="0"/>
              </a:spcAft>
              <a:buSzPts val="1000"/>
              <a:buChar char="□"/>
            </a:pPr>
            <a:r>
              <a:rPr lang="en" sz="1000"/>
              <a:t>1 container of</a:t>
            </a:r>
            <a:r>
              <a:rPr lang="en" sz="1000" b="1"/>
              <a:t> </a:t>
            </a:r>
            <a:r>
              <a:rPr lang="en" sz="1000"/>
              <a:t>disinfectant wipes </a:t>
            </a:r>
            <a:endParaRPr sz="1000" b="1"/>
          </a:p>
          <a:p>
            <a:pPr marL="0" lvl="0" indent="0" algn="ctr" rtl="0">
              <a:lnSpc>
                <a:spcPct val="90000"/>
              </a:lnSpc>
              <a:spcBef>
                <a:spcPts val="0"/>
              </a:spcBef>
              <a:spcAft>
                <a:spcPts val="0"/>
              </a:spcAft>
              <a:buClr>
                <a:schemeClr val="dk1"/>
              </a:buClr>
              <a:buSzPts val="2200"/>
              <a:buNone/>
            </a:pPr>
            <a:endParaRPr sz="2800">
              <a:latin typeface="Arial"/>
              <a:ea typeface="Arial"/>
              <a:cs typeface="Arial"/>
              <a:sym typeface="Arial"/>
            </a:endParaRPr>
          </a:p>
        </p:txBody>
      </p:sp>
      <p:pic>
        <p:nvPicPr>
          <p:cNvPr id="315" name="Google Shape;315;p46"/>
          <p:cNvPicPr preferRelativeResize="0"/>
          <p:nvPr/>
        </p:nvPicPr>
        <p:blipFill rotWithShape="1">
          <a:blip r:embed="rId3">
            <a:alphaModFix/>
          </a:blip>
          <a:srcRect t="20123" b="20111"/>
          <a:stretch/>
        </p:blipFill>
        <p:spPr>
          <a:xfrm>
            <a:off x="5440883" y="1717040"/>
            <a:ext cx="3571800" cy="26790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1"/>
          <p:cNvSpPr txBox="1">
            <a:spLocks noGrp="1"/>
          </p:cNvSpPr>
          <p:nvPr>
            <p:ph type="title"/>
          </p:nvPr>
        </p:nvSpPr>
        <p:spPr>
          <a:xfrm>
            <a:off x="0" y="274746"/>
            <a:ext cx="8875500" cy="11031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lt1"/>
              </a:buClr>
              <a:buSzPts val="3200"/>
              <a:buFont typeface="Arial"/>
              <a:buNone/>
            </a:pPr>
            <a:r>
              <a:rPr lang="en" sz="3600">
                <a:solidFill>
                  <a:srgbClr val="FFFFFF"/>
                </a:solidFill>
                <a:latin typeface="Arial"/>
                <a:ea typeface="Arial"/>
                <a:cs typeface="Arial"/>
                <a:sym typeface="Arial"/>
              </a:rPr>
              <a:t>Classroom Information: Virtual Supply List</a:t>
            </a:r>
            <a:endParaRPr sz="3600">
              <a:solidFill>
                <a:srgbClr val="FFFFFF"/>
              </a:solidFill>
              <a:latin typeface="Arial"/>
              <a:ea typeface="Arial"/>
              <a:cs typeface="Arial"/>
              <a:sym typeface="Arial"/>
            </a:endParaRPr>
          </a:p>
        </p:txBody>
      </p:sp>
      <p:sp>
        <p:nvSpPr>
          <p:cNvPr id="362" name="Google Shape;362;p51"/>
          <p:cNvSpPr txBox="1">
            <a:spLocks noGrp="1"/>
          </p:cNvSpPr>
          <p:nvPr>
            <p:ph type="body" idx="1"/>
          </p:nvPr>
        </p:nvSpPr>
        <p:spPr>
          <a:xfrm>
            <a:off x="386475" y="1177050"/>
            <a:ext cx="5054400" cy="40284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dk1"/>
              </a:buClr>
              <a:buSzPts val="800"/>
              <a:buFont typeface="Arial"/>
              <a:buNone/>
            </a:pPr>
            <a:endParaRPr sz="800" b="1">
              <a:latin typeface="Ink Free"/>
              <a:ea typeface="Ink Free"/>
              <a:cs typeface="Ink Free"/>
              <a:sym typeface="Ink Free"/>
            </a:endParaRPr>
          </a:p>
          <a:p>
            <a:pPr marL="0" lvl="0" indent="0" algn="l" rtl="0">
              <a:spcBef>
                <a:spcPts val="0"/>
              </a:spcBef>
              <a:spcAft>
                <a:spcPts val="0"/>
              </a:spcAft>
              <a:buClr>
                <a:schemeClr val="dk1"/>
              </a:buClr>
              <a:buSzPts val="800"/>
              <a:buFont typeface="Arial"/>
              <a:buNone/>
            </a:pPr>
            <a:r>
              <a:rPr lang="en" sz="800"/>
              <a:t> </a:t>
            </a:r>
            <a:endParaRPr sz="800"/>
          </a:p>
          <a:p>
            <a:pPr marL="342900" lvl="0" indent="-247650" algn="l" rtl="0">
              <a:spcBef>
                <a:spcPts val="200"/>
              </a:spcBef>
              <a:spcAft>
                <a:spcPts val="0"/>
              </a:spcAft>
              <a:buSzPts val="1300"/>
              <a:buChar char="□"/>
            </a:pPr>
            <a:r>
              <a:rPr lang="en" sz="1300"/>
              <a:t>1 plastic supply box (8.5” X 5” no locks)</a:t>
            </a:r>
            <a:endParaRPr sz="1300"/>
          </a:p>
          <a:p>
            <a:pPr marL="342900" lvl="0" indent="-247650" algn="l" rtl="0">
              <a:spcBef>
                <a:spcPts val="200"/>
              </a:spcBef>
              <a:spcAft>
                <a:spcPts val="0"/>
              </a:spcAft>
              <a:buSzPts val="1300"/>
              <a:buChar char="□"/>
            </a:pPr>
            <a:r>
              <a:rPr lang="en" sz="1300"/>
              <a:t>2 packages of #2 pencils</a:t>
            </a:r>
            <a:endParaRPr sz="1300"/>
          </a:p>
          <a:p>
            <a:pPr marL="342900" lvl="0" indent="-247650" algn="l" rtl="0">
              <a:spcBef>
                <a:spcPts val="200"/>
              </a:spcBef>
              <a:spcAft>
                <a:spcPts val="0"/>
              </a:spcAft>
              <a:buSzPts val="1300"/>
              <a:buChar char="□"/>
            </a:pPr>
            <a:r>
              <a:rPr lang="en" sz="1300"/>
              <a:t>2 box of 24 crayons</a:t>
            </a:r>
            <a:endParaRPr sz="1300"/>
          </a:p>
          <a:p>
            <a:pPr marL="342900" lvl="0" indent="-247650" algn="l" rtl="0">
              <a:spcBef>
                <a:spcPts val="200"/>
              </a:spcBef>
              <a:spcAft>
                <a:spcPts val="0"/>
              </a:spcAft>
              <a:buSzPts val="1300"/>
              <a:buChar char="□"/>
            </a:pPr>
            <a:r>
              <a:rPr lang="en" sz="1300"/>
              <a:t>12-pack of glue sticks</a:t>
            </a:r>
            <a:endParaRPr sz="1300"/>
          </a:p>
          <a:p>
            <a:pPr marL="342900" lvl="0" indent="-247650" algn="l" rtl="0">
              <a:spcBef>
                <a:spcPts val="200"/>
              </a:spcBef>
              <a:spcAft>
                <a:spcPts val="0"/>
              </a:spcAft>
              <a:buSzPts val="1300"/>
              <a:buChar char="□"/>
            </a:pPr>
            <a:r>
              <a:rPr lang="en" sz="1300"/>
              <a:t>1 pair of scissors (no sharp points)</a:t>
            </a:r>
            <a:endParaRPr sz="1300"/>
          </a:p>
          <a:p>
            <a:pPr marL="342900" lvl="0" indent="-247650" algn="l" rtl="0">
              <a:spcBef>
                <a:spcPts val="200"/>
              </a:spcBef>
              <a:spcAft>
                <a:spcPts val="0"/>
              </a:spcAft>
              <a:buSzPts val="1300"/>
              <a:buChar char="□"/>
            </a:pPr>
            <a:r>
              <a:rPr lang="en" sz="1300"/>
              <a:t>2 wide-ruled composition notebooks (marbled cover) </a:t>
            </a:r>
            <a:endParaRPr sz="1300"/>
          </a:p>
          <a:p>
            <a:pPr marL="342900" lvl="0" indent="-247650" algn="l" rtl="0">
              <a:spcBef>
                <a:spcPts val="200"/>
              </a:spcBef>
              <a:spcAft>
                <a:spcPts val="0"/>
              </a:spcAft>
              <a:buSzPts val="1300"/>
              <a:buChar char="□"/>
            </a:pPr>
            <a:r>
              <a:rPr lang="en" sz="1300"/>
              <a:t>Handwriting paper and/or wide ruled notebook paper</a:t>
            </a:r>
            <a:endParaRPr sz="1300"/>
          </a:p>
          <a:p>
            <a:pPr marL="342900" lvl="0" indent="-247650" algn="l" rtl="0">
              <a:spcBef>
                <a:spcPts val="200"/>
              </a:spcBef>
              <a:spcAft>
                <a:spcPts val="0"/>
              </a:spcAft>
              <a:buSzPts val="1300"/>
              <a:buChar char="□"/>
            </a:pPr>
            <a:r>
              <a:rPr lang="en" sz="1300"/>
              <a:t>1 pack of </a:t>
            </a:r>
            <a:r>
              <a:rPr lang="en" sz="1300" b="1"/>
              <a:t>EXPO brand </a:t>
            </a:r>
            <a:r>
              <a:rPr lang="en" sz="1300"/>
              <a:t>dry erase markers</a:t>
            </a:r>
            <a:endParaRPr sz="1300"/>
          </a:p>
          <a:p>
            <a:pPr marL="685800" lvl="1" indent="-247650" algn="l" rtl="0">
              <a:spcBef>
                <a:spcPts val="200"/>
              </a:spcBef>
              <a:spcAft>
                <a:spcPts val="0"/>
              </a:spcAft>
              <a:buSzPts val="1300"/>
              <a:buFont typeface="Courier New"/>
              <a:buChar char="o"/>
            </a:pPr>
            <a:r>
              <a:rPr lang="en" sz="1300"/>
              <a:t>May want fine tip and larger tip</a:t>
            </a:r>
            <a:endParaRPr sz="1300"/>
          </a:p>
          <a:p>
            <a:pPr marL="342900" lvl="0" indent="-247650" algn="l" rtl="0">
              <a:spcBef>
                <a:spcPts val="200"/>
              </a:spcBef>
              <a:spcAft>
                <a:spcPts val="0"/>
              </a:spcAft>
              <a:buSzPts val="1300"/>
              <a:buChar char="□"/>
            </a:pPr>
            <a:r>
              <a:rPr lang="en" sz="1300"/>
              <a:t>White Board OR Clear protector sheet</a:t>
            </a:r>
            <a:endParaRPr sz="1300"/>
          </a:p>
          <a:p>
            <a:pPr marL="685800" lvl="1" indent="-247650" algn="l" rtl="0">
              <a:spcBef>
                <a:spcPts val="200"/>
              </a:spcBef>
              <a:spcAft>
                <a:spcPts val="0"/>
              </a:spcAft>
              <a:buSzPts val="1300"/>
              <a:buFont typeface="Courier New"/>
              <a:buChar char="o"/>
            </a:pPr>
            <a:r>
              <a:rPr lang="en" sz="1300"/>
              <a:t>Protector sheets allow use of templates</a:t>
            </a:r>
            <a:endParaRPr sz="1300"/>
          </a:p>
          <a:p>
            <a:pPr marL="342900" lvl="0" indent="-247650" algn="l" rtl="0">
              <a:spcBef>
                <a:spcPts val="200"/>
              </a:spcBef>
              <a:spcAft>
                <a:spcPts val="0"/>
              </a:spcAft>
              <a:buSzPts val="1300"/>
              <a:buChar char="□"/>
            </a:pPr>
            <a:r>
              <a:rPr lang="en" sz="1300"/>
              <a:t>1 pair of headphones (not earbuds)</a:t>
            </a:r>
            <a:endParaRPr sz="1300"/>
          </a:p>
          <a:p>
            <a:pPr marL="685800" lvl="1" indent="-247650" algn="l" rtl="0">
              <a:spcBef>
                <a:spcPts val="200"/>
              </a:spcBef>
              <a:spcAft>
                <a:spcPts val="0"/>
              </a:spcAft>
              <a:buSzPts val="1300"/>
              <a:buFont typeface="Courier New"/>
              <a:buChar char="o"/>
            </a:pPr>
            <a:r>
              <a:rPr lang="en" sz="1300"/>
              <a:t>At home you may use whichever works best for your family</a:t>
            </a:r>
            <a:endParaRPr sz="1300"/>
          </a:p>
          <a:p>
            <a:pPr marL="342900" lvl="0" indent="-247650" algn="l" rtl="0">
              <a:spcBef>
                <a:spcPts val="200"/>
              </a:spcBef>
              <a:spcAft>
                <a:spcPts val="0"/>
              </a:spcAft>
              <a:buSzPts val="1300"/>
              <a:buChar char="□"/>
            </a:pPr>
            <a:r>
              <a:rPr lang="en" sz="1300"/>
              <a:t>Folders/Composition notebook use: you may find that it is helpful to have a composition notebook for math and reading so students can easily go back an review information, but a folder will be nice for loose papers.  </a:t>
            </a:r>
            <a:endParaRPr sz="1300"/>
          </a:p>
          <a:p>
            <a:pPr marL="342900" lvl="0" indent="0" algn="l" rtl="0">
              <a:spcBef>
                <a:spcPts val="0"/>
              </a:spcBef>
              <a:spcAft>
                <a:spcPts val="0"/>
              </a:spcAft>
              <a:buNone/>
            </a:pPr>
            <a:endParaRPr sz="900" b="1"/>
          </a:p>
          <a:p>
            <a:pPr marL="0" lvl="0" indent="0" algn="ctr" rtl="0">
              <a:lnSpc>
                <a:spcPct val="90000"/>
              </a:lnSpc>
              <a:spcBef>
                <a:spcPts val="0"/>
              </a:spcBef>
              <a:spcAft>
                <a:spcPts val="0"/>
              </a:spcAft>
              <a:buClr>
                <a:schemeClr val="dk1"/>
              </a:buClr>
              <a:buSzPts val="2200"/>
              <a:buNone/>
            </a:pPr>
            <a:endParaRPr sz="2700">
              <a:latin typeface="Arial"/>
              <a:ea typeface="Arial"/>
              <a:cs typeface="Arial"/>
              <a:sym typeface="Arial"/>
            </a:endParaRPr>
          </a:p>
        </p:txBody>
      </p:sp>
      <p:pic>
        <p:nvPicPr>
          <p:cNvPr id="363" name="Google Shape;363;p51"/>
          <p:cNvPicPr preferRelativeResize="0"/>
          <p:nvPr/>
        </p:nvPicPr>
        <p:blipFill rotWithShape="1">
          <a:blip r:embed="rId3">
            <a:alphaModFix/>
          </a:blip>
          <a:srcRect t="20123" b="20111"/>
          <a:stretch/>
        </p:blipFill>
        <p:spPr>
          <a:xfrm>
            <a:off x="5440883" y="1717040"/>
            <a:ext cx="3571800" cy="26790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txBox="1">
            <a:spLocks noGrp="1"/>
          </p:cNvSpPr>
          <p:nvPr>
            <p:ph type="title"/>
          </p:nvPr>
        </p:nvSpPr>
        <p:spPr>
          <a:xfrm>
            <a:off x="0" y="274746"/>
            <a:ext cx="8875500" cy="11031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lt1"/>
              </a:buClr>
              <a:buSzPts val="3200"/>
              <a:buFont typeface="Arial"/>
              <a:buNone/>
            </a:pPr>
            <a:r>
              <a:rPr lang="en" sz="3600">
                <a:solidFill>
                  <a:srgbClr val="FFFFFF"/>
                </a:solidFill>
                <a:latin typeface="Arial"/>
                <a:ea typeface="Arial"/>
                <a:cs typeface="Arial"/>
                <a:sym typeface="Arial"/>
              </a:rPr>
              <a:t>Contact Information</a:t>
            </a:r>
            <a:endParaRPr sz="3600">
              <a:solidFill>
                <a:srgbClr val="FFFFFF"/>
              </a:solidFill>
              <a:latin typeface="Arial"/>
              <a:ea typeface="Arial"/>
              <a:cs typeface="Arial"/>
              <a:sym typeface="Arial"/>
            </a:endParaRPr>
          </a:p>
        </p:txBody>
      </p:sp>
      <p:sp>
        <p:nvSpPr>
          <p:cNvPr id="321" name="Google Shape;321;p47"/>
          <p:cNvSpPr txBox="1">
            <a:spLocks noGrp="1"/>
          </p:cNvSpPr>
          <p:nvPr>
            <p:ph type="body" idx="1"/>
          </p:nvPr>
        </p:nvSpPr>
        <p:spPr>
          <a:xfrm>
            <a:off x="272663" y="1510631"/>
            <a:ext cx="8453700" cy="3447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800"/>
              <a:buFont typeface="Arial"/>
              <a:buNone/>
            </a:pPr>
            <a:r>
              <a:rPr lang="en" sz="2300">
                <a:solidFill>
                  <a:srgbClr val="252525"/>
                </a:solidFill>
                <a:highlight>
                  <a:schemeClr val="lt1"/>
                </a:highlight>
                <a:latin typeface="Lora"/>
                <a:ea typeface="Lora"/>
                <a:cs typeface="Lora"/>
                <a:sym typeface="Lora"/>
              </a:rPr>
              <a:t>School Website: </a:t>
            </a:r>
            <a:r>
              <a:rPr lang="en" u="sng">
                <a:solidFill>
                  <a:schemeClr val="hlink"/>
                </a:solidFill>
                <a:latin typeface="Arial"/>
                <a:ea typeface="Arial"/>
                <a:cs typeface="Arial"/>
                <a:sym typeface="Arial"/>
                <a:hlinkClick r:id="rId3"/>
              </a:rPr>
              <a:t>http://internet.savannah.chatham.</a:t>
            </a:r>
            <a:endParaRPr/>
          </a:p>
          <a:p>
            <a:pPr marL="0" lvl="0" indent="0" algn="l" rtl="0">
              <a:lnSpc>
                <a:spcPct val="100000"/>
              </a:lnSpc>
              <a:spcBef>
                <a:spcPts val="0"/>
              </a:spcBef>
              <a:spcAft>
                <a:spcPts val="0"/>
              </a:spcAft>
              <a:buClr>
                <a:schemeClr val="dk1"/>
              </a:buClr>
              <a:buSzPts val="800"/>
              <a:buFont typeface="Arial"/>
              <a:buNone/>
            </a:pPr>
            <a:r>
              <a:rPr lang="en" u="sng">
                <a:solidFill>
                  <a:schemeClr val="hlink"/>
                </a:solidFill>
                <a:latin typeface="Arial"/>
                <a:ea typeface="Arial"/>
                <a:cs typeface="Arial"/>
                <a:sym typeface="Arial"/>
                <a:hlinkClick r:id="rId3"/>
              </a:rPr>
              <a:t>k12.ga.us/schools/Hesse_Elementary/default.aspx</a:t>
            </a:r>
            <a:endParaRPr>
              <a:solidFill>
                <a:srgbClr val="252525"/>
              </a:solidFill>
              <a:highlight>
                <a:schemeClr val="lt1"/>
              </a:highlight>
              <a:latin typeface="Lora"/>
              <a:ea typeface="Lora"/>
              <a:cs typeface="Lora"/>
              <a:sym typeface="Lora"/>
            </a:endParaRPr>
          </a:p>
          <a:p>
            <a:pPr marL="0" lvl="0" indent="0" algn="l" rtl="0">
              <a:lnSpc>
                <a:spcPct val="100000"/>
              </a:lnSpc>
              <a:spcBef>
                <a:spcPts val="0"/>
              </a:spcBef>
              <a:spcAft>
                <a:spcPts val="0"/>
              </a:spcAft>
              <a:buClr>
                <a:schemeClr val="dk1"/>
              </a:buClr>
              <a:buSzPts val="800"/>
              <a:buFont typeface="Arial"/>
              <a:buNone/>
            </a:pPr>
            <a:endParaRPr sz="2300">
              <a:solidFill>
                <a:srgbClr val="252525"/>
              </a:solidFill>
              <a:highlight>
                <a:schemeClr val="lt1"/>
              </a:highlight>
              <a:latin typeface="Lora"/>
              <a:ea typeface="Lora"/>
              <a:cs typeface="Lora"/>
              <a:sym typeface="Lora"/>
            </a:endParaRPr>
          </a:p>
          <a:p>
            <a:pPr marL="0" lvl="0" indent="0" algn="l" rtl="0">
              <a:lnSpc>
                <a:spcPct val="100000"/>
              </a:lnSpc>
              <a:spcBef>
                <a:spcPts val="0"/>
              </a:spcBef>
              <a:spcAft>
                <a:spcPts val="0"/>
              </a:spcAft>
              <a:buClr>
                <a:schemeClr val="dk1"/>
              </a:buClr>
              <a:buSzPts val="800"/>
              <a:buFont typeface="Arial"/>
              <a:buNone/>
            </a:pPr>
            <a:r>
              <a:rPr lang="en" sz="2300">
                <a:solidFill>
                  <a:srgbClr val="252525"/>
                </a:solidFill>
                <a:highlight>
                  <a:schemeClr val="lt1"/>
                </a:highlight>
                <a:latin typeface="Lora"/>
                <a:ea typeface="Lora"/>
                <a:cs typeface="Lora"/>
                <a:sym typeface="Lora"/>
              </a:rPr>
              <a:t>Classroom Website:  </a:t>
            </a:r>
            <a:r>
              <a:rPr lang="en" u="sng">
                <a:solidFill>
                  <a:schemeClr val="hlink"/>
                </a:solidFill>
                <a:latin typeface="Arial"/>
                <a:ea typeface="Arial"/>
                <a:cs typeface="Arial"/>
                <a:sym typeface="Arial"/>
                <a:hlinkClick r:id="rId4"/>
              </a:rPr>
              <a:t>https://hesse1stgrade.wixsite.com/hesse1stgrade</a:t>
            </a:r>
            <a:r>
              <a:rPr lang="en">
                <a:solidFill>
                  <a:srgbClr val="252525"/>
                </a:solidFill>
                <a:highlight>
                  <a:schemeClr val="lt1"/>
                </a:highlight>
                <a:latin typeface="Lora"/>
                <a:ea typeface="Lora"/>
                <a:cs typeface="Lora"/>
                <a:sym typeface="Lora"/>
              </a:rPr>
              <a:t> </a:t>
            </a:r>
            <a:endParaRPr>
              <a:solidFill>
                <a:srgbClr val="252525"/>
              </a:solidFill>
              <a:highlight>
                <a:schemeClr val="lt1"/>
              </a:highlight>
              <a:latin typeface="Lora"/>
              <a:ea typeface="Lora"/>
              <a:cs typeface="Lora"/>
              <a:sym typeface="Lora"/>
            </a:endParaRPr>
          </a:p>
          <a:p>
            <a:pPr marL="0" lvl="0" indent="0" algn="l" rtl="0">
              <a:lnSpc>
                <a:spcPct val="100000"/>
              </a:lnSpc>
              <a:spcBef>
                <a:spcPts val="0"/>
              </a:spcBef>
              <a:spcAft>
                <a:spcPts val="0"/>
              </a:spcAft>
              <a:buClr>
                <a:schemeClr val="dk1"/>
              </a:buClr>
              <a:buSzPts val="800"/>
              <a:buFont typeface="Arial"/>
              <a:buNone/>
            </a:pPr>
            <a:endParaRPr sz="2300">
              <a:solidFill>
                <a:srgbClr val="252525"/>
              </a:solidFill>
              <a:highlight>
                <a:schemeClr val="lt1"/>
              </a:highlight>
              <a:latin typeface="Lora"/>
              <a:ea typeface="Lora"/>
              <a:cs typeface="Lora"/>
              <a:sym typeface="Lora"/>
            </a:endParaRPr>
          </a:p>
          <a:p>
            <a:pPr marL="0" lvl="0" indent="0" algn="l" rtl="0">
              <a:lnSpc>
                <a:spcPct val="100000"/>
              </a:lnSpc>
              <a:spcBef>
                <a:spcPts val="0"/>
              </a:spcBef>
              <a:spcAft>
                <a:spcPts val="0"/>
              </a:spcAft>
              <a:buClr>
                <a:schemeClr val="dk1"/>
              </a:buClr>
              <a:buSzPts val="800"/>
              <a:buFont typeface="Arial"/>
              <a:buNone/>
            </a:pPr>
            <a:r>
              <a:rPr lang="en" sz="2300">
                <a:solidFill>
                  <a:srgbClr val="252525"/>
                </a:solidFill>
                <a:highlight>
                  <a:schemeClr val="lt1"/>
                </a:highlight>
                <a:latin typeface="Lora"/>
                <a:ea typeface="Lora"/>
                <a:cs typeface="Lora"/>
                <a:sym typeface="Lora"/>
              </a:rPr>
              <a:t>Email: </a:t>
            </a:r>
            <a:r>
              <a:rPr lang="en" sz="2300" u="sng">
                <a:solidFill>
                  <a:schemeClr val="hlink"/>
                </a:solidFill>
                <a:highlight>
                  <a:schemeClr val="lt1"/>
                </a:highlight>
                <a:latin typeface="Lora"/>
                <a:ea typeface="Lora"/>
                <a:cs typeface="Lora"/>
                <a:sym typeface="Lora"/>
                <a:hlinkClick r:id="rId5"/>
              </a:rPr>
              <a:t>jessica.fowler@sccpss.com</a:t>
            </a:r>
            <a:r>
              <a:rPr lang="en" sz="2300">
                <a:solidFill>
                  <a:srgbClr val="252525"/>
                </a:solidFill>
                <a:highlight>
                  <a:schemeClr val="lt1"/>
                </a:highlight>
                <a:latin typeface="Lora"/>
                <a:ea typeface="Lora"/>
                <a:cs typeface="Lora"/>
                <a:sym typeface="Lora"/>
              </a:rPr>
              <a:t> </a:t>
            </a:r>
            <a:endParaRPr sz="2300">
              <a:solidFill>
                <a:srgbClr val="252525"/>
              </a:solidFill>
              <a:highlight>
                <a:schemeClr val="lt1"/>
              </a:highlight>
              <a:latin typeface="Lora"/>
              <a:ea typeface="Lora"/>
              <a:cs typeface="Lora"/>
              <a:sym typeface="Lora"/>
            </a:endParaRPr>
          </a:p>
          <a:p>
            <a:pPr marL="0" lvl="0" indent="0" algn="l" rtl="0">
              <a:lnSpc>
                <a:spcPct val="100000"/>
              </a:lnSpc>
              <a:spcBef>
                <a:spcPts val="0"/>
              </a:spcBef>
              <a:spcAft>
                <a:spcPts val="0"/>
              </a:spcAft>
              <a:buClr>
                <a:schemeClr val="dk1"/>
              </a:buClr>
              <a:buSzPts val="800"/>
              <a:buFont typeface="Arial"/>
              <a:buNone/>
            </a:pPr>
            <a:endParaRPr sz="2300">
              <a:solidFill>
                <a:srgbClr val="252525"/>
              </a:solidFill>
              <a:highlight>
                <a:schemeClr val="lt1"/>
              </a:highlight>
              <a:latin typeface="Lora"/>
              <a:ea typeface="Lora"/>
              <a:cs typeface="Lora"/>
              <a:sym typeface="Lora"/>
            </a:endParaRPr>
          </a:p>
          <a:p>
            <a:pPr marL="0" lvl="0" indent="0" algn="l" rtl="0">
              <a:lnSpc>
                <a:spcPct val="100000"/>
              </a:lnSpc>
              <a:spcBef>
                <a:spcPts val="0"/>
              </a:spcBef>
              <a:spcAft>
                <a:spcPts val="0"/>
              </a:spcAft>
              <a:buClr>
                <a:schemeClr val="dk1"/>
              </a:buClr>
              <a:buSzPts val="800"/>
              <a:buFont typeface="Arial"/>
              <a:buNone/>
            </a:pPr>
            <a:r>
              <a:rPr lang="en" sz="2300">
                <a:solidFill>
                  <a:srgbClr val="252525"/>
                </a:solidFill>
                <a:highlight>
                  <a:schemeClr val="lt1"/>
                </a:highlight>
                <a:latin typeface="Lora"/>
                <a:ea typeface="Lora"/>
                <a:cs typeface="Lora"/>
                <a:sym typeface="Lora"/>
              </a:rPr>
              <a:t>Class Dojo:</a:t>
            </a:r>
            <a:r>
              <a:rPr lang="en">
                <a:solidFill>
                  <a:srgbClr val="252525"/>
                </a:solidFill>
                <a:highlight>
                  <a:schemeClr val="lt1"/>
                </a:highlight>
                <a:latin typeface="Lora"/>
                <a:ea typeface="Lora"/>
                <a:cs typeface="Lora"/>
                <a:sym typeface="Lora"/>
              </a:rPr>
              <a:t> Download the app and I will send</a:t>
            </a:r>
            <a:endParaRPr>
              <a:solidFill>
                <a:srgbClr val="252525"/>
              </a:solidFill>
              <a:highlight>
                <a:schemeClr val="lt1"/>
              </a:highlight>
              <a:latin typeface="Lora"/>
              <a:ea typeface="Lora"/>
              <a:cs typeface="Lora"/>
              <a:sym typeface="Lora"/>
            </a:endParaRPr>
          </a:p>
          <a:p>
            <a:pPr marL="0" lvl="0" indent="0" algn="l" rtl="0">
              <a:lnSpc>
                <a:spcPct val="100000"/>
              </a:lnSpc>
              <a:spcBef>
                <a:spcPts val="0"/>
              </a:spcBef>
              <a:spcAft>
                <a:spcPts val="0"/>
              </a:spcAft>
              <a:buClr>
                <a:schemeClr val="dk1"/>
              </a:buClr>
              <a:buSzPts val="800"/>
              <a:buFont typeface="Arial"/>
              <a:buNone/>
            </a:pPr>
            <a:r>
              <a:rPr lang="en">
                <a:solidFill>
                  <a:srgbClr val="252525"/>
                </a:solidFill>
                <a:highlight>
                  <a:schemeClr val="lt1"/>
                </a:highlight>
                <a:latin typeface="Lora"/>
                <a:ea typeface="Lora"/>
                <a:cs typeface="Lora"/>
                <a:sym typeface="Lora"/>
              </a:rPr>
              <a:t>                           an invite via email!</a:t>
            </a:r>
            <a:endParaRPr sz="2300">
              <a:solidFill>
                <a:srgbClr val="252525"/>
              </a:solidFill>
              <a:highlight>
                <a:schemeClr val="lt1"/>
              </a:highlight>
              <a:latin typeface="Lora"/>
              <a:ea typeface="Lora"/>
              <a:cs typeface="Lora"/>
              <a:sym typeface="Lora"/>
            </a:endParaRPr>
          </a:p>
          <a:p>
            <a:pPr marL="0" lvl="0" indent="0" algn="l" rtl="0">
              <a:lnSpc>
                <a:spcPct val="100000"/>
              </a:lnSpc>
              <a:spcBef>
                <a:spcPts val="0"/>
              </a:spcBef>
              <a:spcAft>
                <a:spcPts val="0"/>
              </a:spcAft>
              <a:buClr>
                <a:schemeClr val="dk1"/>
              </a:buClr>
              <a:buSzPts val="800"/>
              <a:buFont typeface="Arial"/>
              <a:buNone/>
            </a:pPr>
            <a:r>
              <a:rPr lang="en" sz="2300">
                <a:solidFill>
                  <a:srgbClr val="252525"/>
                </a:solidFill>
                <a:highlight>
                  <a:schemeClr val="lt1"/>
                </a:highlight>
                <a:latin typeface="Lora"/>
                <a:ea typeface="Lora"/>
                <a:cs typeface="Lora"/>
                <a:sym typeface="Lora"/>
              </a:rPr>
              <a:t>Office: </a:t>
            </a:r>
            <a:r>
              <a:rPr lang="en" sz="1800">
                <a:latin typeface="Roboto"/>
                <a:ea typeface="Roboto"/>
                <a:cs typeface="Roboto"/>
                <a:sym typeface="Roboto"/>
              </a:rPr>
              <a:t>912-495-8694</a:t>
            </a:r>
            <a:endParaRPr sz="1800">
              <a:latin typeface="Arial"/>
              <a:ea typeface="Arial"/>
              <a:cs typeface="Arial"/>
              <a:sym typeface="Arial"/>
            </a:endParaRPr>
          </a:p>
        </p:txBody>
      </p:sp>
      <p:pic>
        <p:nvPicPr>
          <p:cNvPr id="322" name="Google Shape;322;p47"/>
          <p:cNvPicPr preferRelativeResize="0"/>
          <p:nvPr/>
        </p:nvPicPr>
        <p:blipFill rotWithShape="1">
          <a:blip r:embed="rId6">
            <a:alphaModFix/>
          </a:blip>
          <a:srcRect/>
          <a:stretch/>
        </p:blipFill>
        <p:spPr>
          <a:xfrm>
            <a:off x="6089681" y="448191"/>
            <a:ext cx="2785893" cy="1744857"/>
          </a:xfrm>
          <a:prstGeom prst="rect">
            <a:avLst/>
          </a:prstGeom>
          <a:noFill/>
          <a:ln>
            <a:noFill/>
          </a:ln>
        </p:spPr>
      </p:pic>
      <p:pic>
        <p:nvPicPr>
          <p:cNvPr id="323" name="Google Shape;323;p47"/>
          <p:cNvPicPr preferRelativeResize="0"/>
          <p:nvPr/>
        </p:nvPicPr>
        <p:blipFill rotWithShape="1">
          <a:blip r:embed="rId7">
            <a:alphaModFix/>
          </a:blip>
          <a:srcRect/>
          <a:stretch/>
        </p:blipFill>
        <p:spPr>
          <a:xfrm>
            <a:off x="5461463" y="3658453"/>
            <a:ext cx="2214563" cy="11644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9"/>
          <p:cNvSpPr txBox="1">
            <a:spLocks noGrp="1"/>
          </p:cNvSpPr>
          <p:nvPr>
            <p:ph type="title"/>
          </p:nvPr>
        </p:nvSpPr>
        <p:spPr>
          <a:xfrm>
            <a:off x="0" y="274746"/>
            <a:ext cx="8875500" cy="1103100"/>
          </a:xfrm>
          <a:prstGeom prst="rect">
            <a:avLst/>
          </a:prstGeom>
          <a:noFill/>
          <a:ln>
            <a:noFill/>
          </a:ln>
        </p:spPr>
        <p:txBody>
          <a:bodyPr spcFirstLastPara="1" wrap="square" lIns="68575" tIns="34275" rIns="68575" bIns="34275" anchor="ctr" anchorCtr="0">
            <a:noAutofit/>
          </a:bodyPr>
          <a:lstStyle/>
          <a:p>
            <a:pPr marL="0" lvl="0" indent="0" algn="ctr" rtl="0">
              <a:lnSpc>
                <a:spcPct val="95000"/>
              </a:lnSpc>
              <a:spcBef>
                <a:spcPts val="0"/>
              </a:spcBef>
              <a:spcAft>
                <a:spcPts val="0"/>
              </a:spcAft>
              <a:buClr>
                <a:schemeClr val="lt1"/>
              </a:buClr>
              <a:buSzPts val="3200"/>
              <a:buFont typeface="Arial"/>
              <a:buNone/>
            </a:pPr>
            <a:r>
              <a:rPr lang="en" sz="3900">
                <a:solidFill>
                  <a:srgbClr val="FFFFFF"/>
                </a:solidFill>
                <a:latin typeface="Arial"/>
                <a:ea typeface="Arial"/>
                <a:cs typeface="Arial"/>
                <a:sym typeface="Arial"/>
              </a:rPr>
              <a:t>Closing</a:t>
            </a:r>
            <a:endParaRPr sz="3900">
              <a:solidFill>
                <a:srgbClr val="FFFFFF"/>
              </a:solidFill>
              <a:latin typeface="Arial"/>
              <a:ea typeface="Arial"/>
              <a:cs typeface="Arial"/>
              <a:sym typeface="Arial"/>
            </a:endParaRPr>
          </a:p>
        </p:txBody>
      </p:sp>
      <p:sp>
        <p:nvSpPr>
          <p:cNvPr id="337" name="Google Shape;337;p49"/>
          <p:cNvSpPr txBox="1">
            <a:spLocks noGrp="1"/>
          </p:cNvSpPr>
          <p:nvPr>
            <p:ph type="body" idx="1"/>
          </p:nvPr>
        </p:nvSpPr>
        <p:spPr>
          <a:xfrm>
            <a:off x="63188" y="1377919"/>
            <a:ext cx="5050500" cy="3642600"/>
          </a:xfrm>
          <a:prstGeom prst="rect">
            <a:avLst/>
          </a:prstGeom>
          <a:noFill/>
          <a:ln>
            <a:noFill/>
          </a:ln>
        </p:spPr>
        <p:txBody>
          <a:bodyPr spcFirstLastPara="1" wrap="square" lIns="68575" tIns="34275" rIns="68575" bIns="34275" anchor="t" anchorCtr="0">
            <a:noAutofit/>
          </a:bodyPr>
          <a:lstStyle/>
          <a:p>
            <a:pPr marL="0" lvl="0" indent="0" algn="just" rtl="0">
              <a:lnSpc>
                <a:spcPct val="100000"/>
              </a:lnSpc>
              <a:spcBef>
                <a:spcPts val="0"/>
              </a:spcBef>
              <a:spcAft>
                <a:spcPts val="0"/>
              </a:spcAft>
              <a:buClr>
                <a:schemeClr val="dk1"/>
              </a:buClr>
              <a:buSzPts val="800"/>
              <a:buFont typeface="Arial"/>
              <a:buNone/>
            </a:pPr>
            <a:r>
              <a:rPr lang="en" sz="1900">
                <a:latin typeface="Comic Sans MS"/>
                <a:ea typeface="Comic Sans MS"/>
                <a:cs typeface="Comic Sans MS"/>
                <a:sym typeface="Comic Sans MS"/>
              </a:rPr>
              <a:t>I know this is a great deal of information, but hopefully it will help you throughout this virtual learning time. We are looking forward to a wonderful year with your child. </a:t>
            </a:r>
            <a:r>
              <a:rPr lang="en" sz="1900">
                <a:solidFill>
                  <a:srgbClr val="000000"/>
                </a:solidFill>
                <a:highlight>
                  <a:srgbClr val="FFFFFF"/>
                </a:highlight>
                <a:latin typeface="Comic Sans MS"/>
                <a:ea typeface="Comic Sans MS"/>
                <a:cs typeface="Comic Sans MS"/>
                <a:sym typeface="Comic Sans MS"/>
              </a:rPr>
              <a:t>I understand that each child is different and the teaching methods should vary to ensure each and every child is able to reach his/her maximum learning potential. I want the students to be excited about learning.</a:t>
            </a:r>
            <a:r>
              <a:rPr lang="en" sz="1900">
                <a:solidFill>
                  <a:srgbClr val="000000"/>
                </a:solidFill>
                <a:latin typeface="Comic Sans MS"/>
                <a:ea typeface="Comic Sans MS"/>
                <a:cs typeface="Comic Sans MS"/>
                <a:sym typeface="Comic Sans MS"/>
              </a:rPr>
              <a:t> </a:t>
            </a:r>
            <a:r>
              <a:rPr lang="en" sz="1900">
                <a:latin typeface="Comic Sans MS"/>
                <a:ea typeface="Comic Sans MS"/>
                <a:cs typeface="Comic Sans MS"/>
                <a:sym typeface="Comic Sans MS"/>
              </a:rPr>
              <a:t>Let’s work together to make this a happy and successful year for your child!  </a:t>
            </a:r>
            <a:endParaRPr sz="1900">
              <a:latin typeface="Comic Sans MS"/>
              <a:ea typeface="Comic Sans MS"/>
              <a:cs typeface="Comic Sans MS"/>
              <a:sym typeface="Comic Sans MS"/>
            </a:endParaRPr>
          </a:p>
          <a:p>
            <a:pPr marL="0" lvl="0" indent="0" algn="just" rtl="0">
              <a:lnSpc>
                <a:spcPct val="100000"/>
              </a:lnSpc>
              <a:spcBef>
                <a:spcPts val="0"/>
              </a:spcBef>
              <a:spcAft>
                <a:spcPts val="0"/>
              </a:spcAft>
              <a:buClr>
                <a:schemeClr val="dk1"/>
              </a:buClr>
              <a:buSzPts val="800"/>
              <a:buFont typeface="Arial"/>
              <a:buNone/>
            </a:pPr>
            <a:r>
              <a:rPr lang="en" sz="1900">
                <a:latin typeface="Comic Sans MS"/>
                <a:ea typeface="Comic Sans MS"/>
                <a:cs typeface="Comic Sans MS"/>
                <a:sym typeface="Comic Sans MS"/>
              </a:rPr>
              <a:t>      Thank you so much for attending.</a:t>
            </a:r>
            <a:endParaRPr sz="1900">
              <a:latin typeface="Comic Sans MS"/>
              <a:ea typeface="Comic Sans MS"/>
              <a:cs typeface="Comic Sans MS"/>
              <a:sym typeface="Comic Sans MS"/>
            </a:endParaRPr>
          </a:p>
          <a:p>
            <a:pPr marL="0" lvl="0" indent="0" algn="ctr" rtl="0">
              <a:lnSpc>
                <a:spcPct val="90000"/>
              </a:lnSpc>
              <a:spcBef>
                <a:spcPts val="0"/>
              </a:spcBef>
              <a:spcAft>
                <a:spcPts val="0"/>
              </a:spcAft>
              <a:buClr>
                <a:schemeClr val="dk1"/>
              </a:buClr>
              <a:buSzPts val="2200"/>
              <a:buNone/>
            </a:pPr>
            <a:endParaRPr sz="1500">
              <a:latin typeface="Arial"/>
              <a:ea typeface="Arial"/>
              <a:cs typeface="Arial"/>
              <a:sym typeface="Arial"/>
            </a:endParaRPr>
          </a:p>
        </p:txBody>
      </p:sp>
      <p:pic>
        <p:nvPicPr>
          <p:cNvPr id="338" name="Google Shape;338;p49"/>
          <p:cNvPicPr preferRelativeResize="0"/>
          <p:nvPr/>
        </p:nvPicPr>
        <p:blipFill rotWithShape="1">
          <a:blip r:embed="rId3">
            <a:alphaModFix/>
          </a:blip>
          <a:srcRect t="20123" b="20111"/>
          <a:stretch/>
        </p:blipFill>
        <p:spPr>
          <a:xfrm>
            <a:off x="5223589" y="1710384"/>
            <a:ext cx="3571800" cy="26790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134250" y="274746"/>
            <a:ext cx="8875500" cy="11031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0"/>
              </a:spcBef>
              <a:spcAft>
                <a:spcPts val="0"/>
              </a:spcAft>
              <a:buClr>
                <a:schemeClr val="lt1"/>
              </a:buClr>
              <a:buSzPts val="3200"/>
              <a:buFont typeface="Arial"/>
              <a:buNone/>
            </a:pPr>
            <a:r>
              <a:rPr lang="en" sz="3600">
                <a:solidFill>
                  <a:srgbClr val="FFFFFF"/>
                </a:solidFill>
              </a:rPr>
              <a:t>Reminders to Parents:</a:t>
            </a:r>
            <a:endParaRPr sz="3600">
              <a:solidFill>
                <a:srgbClr val="FFFFFF"/>
              </a:solidFill>
            </a:endParaRPr>
          </a:p>
        </p:txBody>
      </p:sp>
      <p:sp>
        <p:nvSpPr>
          <p:cNvPr id="149" name="Google Shape;149;p27"/>
          <p:cNvSpPr txBox="1">
            <a:spLocks noGrp="1"/>
          </p:cNvSpPr>
          <p:nvPr>
            <p:ph type="body" idx="1"/>
          </p:nvPr>
        </p:nvSpPr>
        <p:spPr>
          <a:xfrm>
            <a:off x="246000" y="2115150"/>
            <a:ext cx="8652000" cy="3807300"/>
          </a:xfrm>
          <a:prstGeom prst="rect">
            <a:avLst/>
          </a:prstGeom>
          <a:noFill/>
          <a:ln>
            <a:noFill/>
          </a:ln>
        </p:spPr>
        <p:txBody>
          <a:bodyPr spcFirstLastPara="1" wrap="square" lIns="68575" tIns="34275" rIns="68575" bIns="34275" anchor="t" anchorCtr="0">
            <a:noAutofit/>
          </a:bodyPr>
          <a:lstStyle/>
          <a:p>
            <a:pPr marL="457200" lvl="0" indent="-406400" algn="l" rtl="0">
              <a:lnSpc>
                <a:spcPct val="90000"/>
              </a:lnSpc>
              <a:spcBef>
                <a:spcPts val="0"/>
              </a:spcBef>
              <a:spcAft>
                <a:spcPts val="0"/>
              </a:spcAft>
              <a:buSzPts val="2800"/>
              <a:buFont typeface="Calibri"/>
              <a:buChar char="●"/>
            </a:pPr>
            <a:r>
              <a:rPr lang="en" sz="2800"/>
              <a:t>This virtual meeting is simply for information. </a:t>
            </a:r>
            <a:r>
              <a:rPr lang="en" sz="2800" i="1"/>
              <a:t>Any confidential information about your student should not be shared during this time. If there is important information you need to share with me about your child, please email me at </a:t>
            </a:r>
            <a:r>
              <a:rPr lang="en" sz="2800" i="1" u="sng">
                <a:solidFill>
                  <a:schemeClr val="hlink"/>
                </a:solidFill>
                <a:hlinkClick r:id="rId3"/>
              </a:rPr>
              <a:t>jessica.fowler@sccpss.com</a:t>
            </a:r>
            <a:r>
              <a:rPr lang="en" sz="2800" i="1"/>
              <a:t>.   </a:t>
            </a:r>
            <a:endParaRPr sz="2800" i="1"/>
          </a:p>
          <a:p>
            <a:pPr marL="457200" lvl="0" indent="-406400" algn="l" rtl="0">
              <a:lnSpc>
                <a:spcPct val="90000"/>
              </a:lnSpc>
              <a:spcBef>
                <a:spcPts val="0"/>
              </a:spcBef>
              <a:spcAft>
                <a:spcPts val="0"/>
              </a:spcAft>
              <a:buSzPts val="2800"/>
              <a:buFont typeface="Calibri"/>
              <a:buChar char="●"/>
            </a:pPr>
            <a:r>
              <a:rPr lang="en" sz="2800"/>
              <a:t>Please remember to mute your microphone to help reduce background noise.</a:t>
            </a:r>
            <a:endParaRPr sz="2800"/>
          </a:p>
        </p:txBody>
      </p:sp>
      <p:pic>
        <p:nvPicPr>
          <p:cNvPr id="150" name="Google Shape;150;p27"/>
          <p:cNvPicPr preferRelativeResize="0"/>
          <p:nvPr/>
        </p:nvPicPr>
        <p:blipFill rotWithShape="1">
          <a:blip r:embed="rId4">
            <a:alphaModFix/>
          </a:blip>
          <a:srcRect/>
          <a:stretch/>
        </p:blipFill>
        <p:spPr>
          <a:xfrm>
            <a:off x="6095563" y="509144"/>
            <a:ext cx="2779932" cy="156470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2"/>
        <p:cNvGrpSpPr/>
        <p:nvPr/>
      </p:nvGrpSpPr>
      <p:grpSpPr>
        <a:xfrm>
          <a:off x="0" y="0"/>
          <a:ext cx="0" cy="0"/>
          <a:chOff x="0" y="0"/>
          <a:chExt cx="0" cy="0"/>
        </a:xfrm>
      </p:grpSpPr>
      <p:sp>
        <p:nvSpPr>
          <p:cNvPr id="383" name="Google Shape;383;p54"/>
          <p:cNvSpPr txBox="1"/>
          <p:nvPr/>
        </p:nvSpPr>
        <p:spPr>
          <a:xfrm>
            <a:off x="283725" y="49594"/>
            <a:ext cx="8576400" cy="1227000"/>
          </a:xfrm>
          <a:prstGeom prst="rect">
            <a:avLst/>
          </a:prstGeom>
          <a:noFill/>
          <a:ln>
            <a:noFill/>
          </a:ln>
        </p:spPr>
        <p:txBody>
          <a:bodyPr spcFirstLastPara="1" wrap="square" lIns="68575" tIns="68575" rIns="68575" bIns="685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 sz="3800" b="1" i="0" u="none" strike="noStrike" kern="0" cap="none" spc="0" normalizeH="0" baseline="0" noProof="0">
                <a:ln>
                  <a:noFill/>
                </a:ln>
                <a:solidFill>
                  <a:srgbClr val="434343"/>
                </a:solidFill>
                <a:effectLst/>
                <a:uLnTx/>
                <a:uFillTx/>
                <a:latin typeface="Calibri"/>
                <a:ea typeface="Calibri"/>
                <a:cs typeface="Calibri"/>
                <a:sym typeface="Calibri"/>
              </a:rPr>
              <a:t>Thank you for coming.  </a:t>
            </a:r>
            <a:endParaRPr kumimoji="0" sz="3800" b="1" i="0" u="none" strike="noStrike" kern="0" cap="none" spc="0" normalizeH="0" baseline="0" noProof="0">
              <a:ln>
                <a:noFill/>
              </a:ln>
              <a:solidFill>
                <a:srgbClr val="434343"/>
              </a:solidFill>
              <a:effectLst/>
              <a:uLnTx/>
              <a:uFillTx/>
              <a:latin typeface="Calibri"/>
              <a:ea typeface="Calibri"/>
              <a:cs typeface="Calibri"/>
              <a:sym typeface="Calibri"/>
            </a:endParaRPr>
          </a:p>
        </p:txBody>
      </p:sp>
      <p:sp>
        <p:nvSpPr>
          <p:cNvPr id="384" name="Google Shape;384;p54"/>
          <p:cNvSpPr txBox="1"/>
          <p:nvPr/>
        </p:nvSpPr>
        <p:spPr>
          <a:xfrm>
            <a:off x="901350" y="4131650"/>
            <a:ext cx="7341300" cy="856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900" b="1" i="0" u="none" strike="noStrike" kern="0" cap="none" spc="0" normalizeH="0" baseline="0" noProof="0">
                <a:ln>
                  <a:noFill/>
                </a:ln>
                <a:solidFill>
                  <a:srgbClr val="000000"/>
                </a:solidFill>
                <a:effectLst/>
                <a:uLnTx/>
                <a:uFillTx/>
                <a:latin typeface="Calibri"/>
                <a:ea typeface="Calibri"/>
                <a:cs typeface="Calibri"/>
                <a:sym typeface="Calibri"/>
              </a:rPr>
              <a:t>SCCPSS Parent Guide:  </a:t>
            </a:r>
            <a:r>
              <a:rPr kumimoji="0" lang="en" sz="1100" b="0" i="0" u="sng" strike="noStrike" kern="0" cap="none" spc="0" normalizeH="0" baseline="0" noProof="0">
                <a:ln>
                  <a:noFill/>
                </a:ln>
                <a:solidFill>
                  <a:srgbClr val="0000FF"/>
                </a:solidFill>
                <a:effectLst/>
                <a:uLnTx/>
                <a:uFillTx/>
                <a:latin typeface="Arial"/>
                <a:cs typeface="Arial"/>
                <a:sym typeface="Arial"/>
                <a:hlinkClick r:id="rId4"/>
              </a:rPr>
              <a:t>https://spwww.sccpss.com/Documents/PARENT%20GUIDE%20booklet%20SY2020%202021%20VIRTUAL%20LEARNING882020.pdf</a:t>
            </a:r>
            <a:endParaRPr kumimoji="0" sz="1400" b="0" i="0" u="none" strike="noStrike" kern="0" cap="none" spc="0" normalizeH="0" baseline="0" noProof="0">
              <a:ln>
                <a:noFill/>
              </a:ln>
              <a:solidFill>
                <a:srgbClr val="0000FF"/>
              </a:solidFill>
              <a:effectLst/>
              <a:uLnTx/>
              <a:uFillTx/>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119269" y="357808"/>
            <a:ext cx="8875500" cy="1103100"/>
          </a:xfrm>
          <a:prstGeom prst="rect">
            <a:avLst/>
          </a:prstGeom>
          <a:noFill/>
          <a:ln>
            <a:noFill/>
          </a:ln>
        </p:spPr>
        <p:txBody>
          <a:bodyPr spcFirstLastPara="1" wrap="square" lIns="68575" tIns="34275" rIns="68575" bIns="34275" anchor="ctr" anchorCtr="0">
            <a:noAutofit/>
          </a:bodyPr>
          <a:lstStyle/>
          <a:p>
            <a:pPr marL="0" lvl="0" indent="0" algn="ctr" rtl="0">
              <a:lnSpc>
                <a:spcPct val="95000"/>
              </a:lnSpc>
              <a:spcBef>
                <a:spcPts val="0"/>
              </a:spcBef>
              <a:spcAft>
                <a:spcPts val="0"/>
              </a:spcAft>
              <a:buClr>
                <a:schemeClr val="lt1"/>
              </a:buClr>
              <a:buSzPts val="3600"/>
              <a:buFont typeface="Arial"/>
              <a:buNone/>
            </a:pPr>
            <a:r>
              <a:rPr lang="en" sz="3600">
                <a:latin typeface="Arial"/>
                <a:ea typeface="Arial"/>
                <a:cs typeface="Arial"/>
                <a:sym typeface="Arial"/>
              </a:rPr>
              <a:t>Greetings from Principal Newman</a:t>
            </a:r>
            <a:endParaRPr/>
          </a:p>
        </p:txBody>
      </p:sp>
      <p:pic>
        <p:nvPicPr>
          <p:cNvPr id="149" name="Google Shape;149;p27"/>
          <p:cNvPicPr preferRelativeResize="0"/>
          <p:nvPr/>
        </p:nvPicPr>
        <p:blipFill rotWithShape="1">
          <a:blip r:embed="rId3">
            <a:alphaModFix/>
          </a:blip>
          <a:srcRect l="10962" r="10954"/>
          <a:stretch/>
        </p:blipFill>
        <p:spPr>
          <a:xfrm>
            <a:off x="6506963" y="1607813"/>
            <a:ext cx="1926600" cy="30726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50" name="Google Shape;150;p27"/>
          <p:cNvSpPr txBox="1"/>
          <p:nvPr/>
        </p:nvSpPr>
        <p:spPr>
          <a:xfrm>
            <a:off x="526556" y="4569825"/>
            <a:ext cx="5547900" cy="4797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500" b="1">
                <a:latin typeface="Impact"/>
                <a:ea typeface="Impact"/>
                <a:cs typeface="Impact"/>
                <a:sym typeface="Impact"/>
              </a:rPr>
              <a:t>MISSION POSSIBLE:  Blasting Off to New Explorations!</a:t>
            </a:r>
            <a:endParaRPr sz="1500" b="1">
              <a:latin typeface="Impact"/>
              <a:ea typeface="Impact"/>
              <a:cs typeface="Impact"/>
              <a:sym typeface="Impact"/>
            </a:endParaRPr>
          </a:p>
        </p:txBody>
      </p:sp>
      <p:sp>
        <p:nvSpPr>
          <p:cNvPr id="151" name="Google Shape;151;p27"/>
          <p:cNvSpPr txBox="1"/>
          <p:nvPr/>
        </p:nvSpPr>
        <p:spPr>
          <a:xfrm>
            <a:off x="1626750" y="3912563"/>
            <a:ext cx="3592200" cy="5304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500" b="1">
                <a:latin typeface="Calibri"/>
                <a:ea typeface="Calibri"/>
                <a:cs typeface="Calibri"/>
                <a:sym typeface="Calibri"/>
              </a:rPr>
              <a:t>Kimberly Newman, Hesse K8 Principal</a:t>
            </a:r>
            <a:endParaRPr sz="1500" b="1">
              <a:latin typeface="Calibri"/>
              <a:ea typeface="Calibri"/>
              <a:cs typeface="Calibri"/>
              <a:sym typeface="Calibri"/>
            </a:endParaRPr>
          </a:p>
          <a:p>
            <a:pPr marL="0" lvl="0" indent="0" algn="l" rtl="0">
              <a:spcBef>
                <a:spcPts val="0"/>
              </a:spcBef>
              <a:spcAft>
                <a:spcPts val="0"/>
              </a:spcAft>
              <a:buNone/>
            </a:pPr>
            <a:r>
              <a:rPr lang="en" sz="1500" u="sng">
                <a:solidFill>
                  <a:schemeClr val="hlink"/>
                </a:solidFill>
                <a:latin typeface="Calibri"/>
                <a:ea typeface="Calibri"/>
                <a:cs typeface="Calibri"/>
                <a:sym typeface="Calibri"/>
                <a:hlinkClick r:id="rId4"/>
              </a:rPr>
              <a:t>kimberly.newman@sccpss.com</a:t>
            </a:r>
            <a:endParaRPr sz="1500">
              <a:latin typeface="Calibri"/>
              <a:ea typeface="Calibri"/>
              <a:cs typeface="Calibri"/>
              <a:sym typeface="Calibri"/>
            </a:endParaRPr>
          </a:p>
          <a:p>
            <a:pPr marL="0" lvl="0" indent="0" algn="l" rtl="0">
              <a:spcBef>
                <a:spcPts val="0"/>
              </a:spcBef>
              <a:spcAft>
                <a:spcPts val="0"/>
              </a:spcAft>
              <a:buNone/>
            </a:pPr>
            <a:endParaRPr sz="1500">
              <a:latin typeface="Calibri"/>
              <a:ea typeface="Calibri"/>
              <a:cs typeface="Calibri"/>
              <a:sym typeface="Calibri"/>
            </a:endParaRPr>
          </a:p>
        </p:txBody>
      </p:sp>
      <p:pic>
        <p:nvPicPr>
          <p:cNvPr id="152" name="Google Shape;152;p27" title="Back to School 2020 Message_2.mp4">
            <a:hlinkClick r:id="rId5"/>
          </p:cNvPr>
          <p:cNvPicPr preferRelativeResize="0"/>
          <p:nvPr/>
        </p:nvPicPr>
        <p:blipFill>
          <a:blip r:embed="rId6">
            <a:alphaModFix/>
          </a:blip>
          <a:stretch>
            <a:fillRect/>
          </a:stretch>
        </p:blipFill>
        <p:spPr>
          <a:xfrm>
            <a:off x="1494955" y="1460990"/>
            <a:ext cx="3309712" cy="24822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119269" y="357808"/>
            <a:ext cx="8875500" cy="1103100"/>
          </a:xfrm>
          <a:prstGeom prst="rect">
            <a:avLst/>
          </a:prstGeom>
          <a:noFill/>
          <a:ln>
            <a:noFill/>
          </a:ln>
        </p:spPr>
        <p:txBody>
          <a:bodyPr spcFirstLastPara="1" wrap="square" lIns="68575" tIns="34275" rIns="68575" bIns="34275" anchor="ctr" anchorCtr="0">
            <a:noAutofit/>
          </a:bodyPr>
          <a:lstStyle/>
          <a:p>
            <a:pPr marL="0" lvl="0" indent="0" algn="ctr" rtl="0">
              <a:lnSpc>
                <a:spcPct val="95000"/>
              </a:lnSpc>
              <a:spcBef>
                <a:spcPts val="0"/>
              </a:spcBef>
              <a:spcAft>
                <a:spcPts val="0"/>
              </a:spcAft>
              <a:buClr>
                <a:schemeClr val="lt1"/>
              </a:buClr>
              <a:buSzPts val="3600"/>
              <a:buFont typeface="Arial"/>
              <a:buNone/>
            </a:pPr>
            <a:r>
              <a:rPr lang="en" sz="3600">
                <a:latin typeface="Arial"/>
                <a:ea typeface="Arial"/>
                <a:cs typeface="Arial"/>
                <a:sym typeface="Arial"/>
              </a:rPr>
              <a:t>Meet our Assistant Principals. </a:t>
            </a:r>
            <a:endParaRPr/>
          </a:p>
        </p:txBody>
      </p:sp>
      <p:sp>
        <p:nvSpPr>
          <p:cNvPr id="158" name="Google Shape;158;p28"/>
          <p:cNvSpPr txBox="1">
            <a:spLocks noGrp="1"/>
          </p:cNvSpPr>
          <p:nvPr>
            <p:ph type="body" idx="1"/>
          </p:nvPr>
        </p:nvSpPr>
        <p:spPr>
          <a:xfrm>
            <a:off x="235069" y="1548244"/>
            <a:ext cx="3206400" cy="9030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None/>
            </a:pPr>
            <a:r>
              <a:rPr lang="en" sz="2700">
                <a:latin typeface="Arial"/>
                <a:ea typeface="Arial"/>
                <a:cs typeface="Arial"/>
                <a:sym typeface="Arial"/>
              </a:rPr>
              <a:t>Erica Ross </a:t>
            </a:r>
            <a:endParaRPr sz="2700">
              <a:latin typeface="Arial"/>
              <a:ea typeface="Arial"/>
              <a:cs typeface="Arial"/>
              <a:sym typeface="Arial"/>
            </a:endParaRPr>
          </a:p>
          <a:p>
            <a:pPr marL="0" lvl="0" indent="0" algn="ctr" rtl="0">
              <a:lnSpc>
                <a:spcPct val="90000"/>
              </a:lnSpc>
              <a:spcBef>
                <a:spcPts val="0"/>
              </a:spcBef>
              <a:spcAft>
                <a:spcPts val="0"/>
              </a:spcAft>
              <a:buClr>
                <a:schemeClr val="dk1"/>
              </a:buClr>
              <a:buSzPts val="2700"/>
              <a:buNone/>
            </a:pPr>
            <a:r>
              <a:rPr lang="en" sz="2700">
                <a:latin typeface="Arial"/>
                <a:ea typeface="Arial"/>
                <a:cs typeface="Arial"/>
                <a:sym typeface="Arial"/>
              </a:rPr>
              <a:t>Grades PK-4</a:t>
            </a:r>
            <a:endParaRPr sz="2700">
              <a:latin typeface="Arial"/>
              <a:ea typeface="Arial"/>
              <a:cs typeface="Arial"/>
              <a:sym typeface="Arial"/>
            </a:endParaRPr>
          </a:p>
        </p:txBody>
      </p:sp>
      <p:sp>
        <p:nvSpPr>
          <p:cNvPr id="159" name="Google Shape;159;p28"/>
          <p:cNvSpPr txBox="1">
            <a:spLocks noGrp="1"/>
          </p:cNvSpPr>
          <p:nvPr>
            <p:ph type="body" idx="1"/>
          </p:nvPr>
        </p:nvSpPr>
        <p:spPr>
          <a:xfrm>
            <a:off x="5758181" y="1548244"/>
            <a:ext cx="3123900" cy="9030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None/>
            </a:pPr>
            <a:r>
              <a:rPr lang="en" sz="2700">
                <a:latin typeface="Arial"/>
                <a:ea typeface="Arial"/>
                <a:cs typeface="Arial"/>
                <a:sym typeface="Arial"/>
              </a:rPr>
              <a:t>Jennie Thompson  </a:t>
            </a:r>
            <a:endParaRPr sz="2700">
              <a:latin typeface="Arial"/>
              <a:ea typeface="Arial"/>
              <a:cs typeface="Arial"/>
              <a:sym typeface="Arial"/>
            </a:endParaRPr>
          </a:p>
          <a:p>
            <a:pPr marL="0" lvl="0" indent="0" algn="ctr" rtl="0">
              <a:lnSpc>
                <a:spcPct val="90000"/>
              </a:lnSpc>
              <a:spcBef>
                <a:spcPts val="0"/>
              </a:spcBef>
              <a:spcAft>
                <a:spcPts val="0"/>
              </a:spcAft>
              <a:buClr>
                <a:schemeClr val="dk1"/>
              </a:buClr>
              <a:buSzPts val="2700"/>
              <a:buNone/>
            </a:pPr>
            <a:r>
              <a:rPr lang="en" sz="2700">
                <a:latin typeface="Arial"/>
                <a:ea typeface="Arial"/>
                <a:cs typeface="Arial"/>
                <a:sym typeface="Arial"/>
              </a:rPr>
              <a:t>Grades 5-8</a:t>
            </a:r>
            <a:endParaRPr sz="2700">
              <a:latin typeface="Arial"/>
              <a:ea typeface="Arial"/>
              <a:cs typeface="Arial"/>
              <a:sym typeface="Arial"/>
            </a:endParaRPr>
          </a:p>
        </p:txBody>
      </p:sp>
      <p:pic>
        <p:nvPicPr>
          <p:cNvPr id="160" name="Google Shape;160;p28"/>
          <p:cNvPicPr preferRelativeResize="0"/>
          <p:nvPr/>
        </p:nvPicPr>
        <p:blipFill rotWithShape="1">
          <a:blip r:embed="rId3">
            <a:alphaModFix/>
          </a:blip>
          <a:srcRect/>
          <a:stretch/>
        </p:blipFill>
        <p:spPr>
          <a:xfrm>
            <a:off x="3597319" y="1811906"/>
            <a:ext cx="1639406" cy="2463581"/>
          </a:xfrm>
          <a:prstGeom prst="rect">
            <a:avLst/>
          </a:prstGeom>
          <a:noFill/>
          <a:ln>
            <a:noFill/>
          </a:ln>
        </p:spPr>
      </p:pic>
      <p:sp>
        <p:nvSpPr>
          <p:cNvPr id="161" name="Google Shape;161;p28"/>
          <p:cNvSpPr txBox="1"/>
          <p:nvPr/>
        </p:nvSpPr>
        <p:spPr>
          <a:xfrm>
            <a:off x="253875" y="4557375"/>
            <a:ext cx="3206400" cy="4356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500" u="sng">
                <a:solidFill>
                  <a:schemeClr val="hlink"/>
                </a:solidFill>
                <a:latin typeface="Calibri"/>
                <a:ea typeface="Calibri"/>
                <a:cs typeface="Calibri"/>
                <a:sym typeface="Calibri"/>
                <a:hlinkClick r:id="rId4"/>
              </a:rPr>
              <a:t>Erica.ross@sccpss.com</a:t>
            </a:r>
            <a:endParaRPr sz="15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p:txBody>
      </p:sp>
      <p:sp>
        <p:nvSpPr>
          <p:cNvPr id="162" name="Google Shape;162;p28"/>
          <p:cNvSpPr txBox="1"/>
          <p:nvPr/>
        </p:nvSpPr>
        <p:spPr>
          <a:xfrm>
            <a:off x="5716894" y="4643456"/>
            <a:ext cx="3206400" cy="4356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500" u="sng">
                <a:solidFill>
                  <a:schemeClr val="hlink"/>
                </a:solidFill>
                <a:hlinkClick r:id="rId5"/>
              </a:rPr>
              <a:t>jennie.thompson</a:t>
            </a:r>
            <a:r>
              <a:rPr lang="en" sz="1500" u="sng">
                <a:solidFill>
                  <a:schemeClr val="hlink"/>
                </a:solidFill>
                <a:latin typeface="Calibri"/>
                <a:ea typeface="Calibri"/>
                <a:cs typeface="Calibri"/>
                <a:sym typeface="Calibri"/>
                <a:hlinkClick r:id="rId5"/>
              </a:rPr>
              <a:t>@sccpss.com</a:t>
            </a:r>
            <a:endParaRPr sz="1500">
              <a:latin typeface="Calibri"/>
              <a:ea typeface="Calibri"/>
              <a:cs typeface="Calibri"/>
              <a:sym typeface="Calibri"/>
            </a:endParaRPr>
          </a:p>
          <a:p>
            <a:pPr marL="0" lvl="0" indent="0" algn="ctr" rtl="0">
              <a:spcBef>
                <a:spcPts val="0"/>
              </a:spcBef>
              <a:spcAft>
                <a:spcPts val="0"/>
              </a:spcAft>
              <a:buNone/>
            </a:pPr>
            <a:endParaRPr sz="1500">
              <a:latin typeface="Calibri"/>
              <a:ea typeface="Calibri"/>
              <a:cs typeface="Calibri"/>
              <a:sym typeface="Calibri"/>
            </a:endParaRPr>
          </a:p>
          <a:p>
            <a:pPr marL="0" lvl="0" indent="0" algn="ctr" rtl="0">
              <a:spcBef>
                <a:spcPts val="0"/>
              </a:spcBef>
              <a:spcAft>
                <a:spcPts val="0"/>
              </a:spcAft>
              <a:buNone/>
            </a:pPr>
            <a:endParaRPr sz="15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p:txBody>
      </p:sp>
      <p:pic>
        <p:nvPicPr>
          <p:cNvPr id="163" name="Google Shape;163;p28" title="Back to School 2020 Message_1.mp4">
            <a:hlinkClick r:id="rId6"/>
          </p:cNvPr>
          <p:cNvPicPr preferRelativeResize="0"/>
          <p:nvPr/>
        </p:nvPicPr>
        <p:blipFill>
          <a:blip r:embed="rId7">
            <a:alphaModFix/>
          </a:blip>
          <a:stretch>
            <a:fillRect/>
          </a:stretch>
        </p:blipFill>
        <p:spPr>
          <a:xfrm>
            <a:off x="6011156" y="2479613"/>
            <a:ext cx="2617950" cy="1963463"/>
          </a:xfrm>
          <a:prstGeom prst="rect">
            <a:avLst/>
          </a:prstGeom>
          <a:noFill/>
          <a:ln>
            <a:noFill/>
          </a:ln>
        </p:spPr>
      </p:pic>
      <p:pic>
        <p:nvPicPr>
          <p:cNvPr id="164" name="Google Shape;164;p28" title="Back to School 2020 Message_3.mp4">
            <a:hlinkClick r:id="rId8"/>
          </p:cNvPr>
          <p:cNvPicPr preferRelativeResize="0"/>
          <p:nvPr/>
        </p:nvPicPr>
        <p:blipFill>
          <a:blip r:embed="rId7">
            <a:alphaModFix/>
          </a:blip>
          <a:stretch>
            <a:fillRect/>
          </a:stretch>
        </p:blipFill>
        <p:spPr>
          <a:xfrm>
            <a:off x="476925" y="2565694"/>
            <a:ext cx="2503176" cy="1877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133845" y="330932"/>
            <a:ext cx="7221300" cy="1021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t>WHO TO CONTACT FOR ASSISTANCE:</a:t>
            </a:r>
            <a:endParaRPr sz="3600"/>
          </a:p>
        </p:txBody>
      </p:sp>
      <p:sp>
        <p:nvSpPr>
          <p:cNvPr id="179" name="Google Shape;179;p30"/>
          <p:cNvSpPr txBox="1">
            <a:spLocks noGrp="1"/>
          </p:cNvSpPr>
          <p:nvPr>
            <p:ph type="body" idx="1"/>
          </p:nvPr>
        </p:nvSpPr>
        <p:spPr>
          <a:xfrm>
            <a:off x="349088" y="1605450"/>
            <a:ext cx="8640300" cy="3387600"/>
          </a:xfrm>
          <a:prstGeom prst="rect">
            <a:avLst/>
          </a:prstGeom>
        </p:spPr>
        <p:txBody>
          <a:bodyPr spcFirstLastPara="1" wrap="square" lIns="68575" tIns="34275" rIns="68575" bIns="34275" anchor="t" anchorCtr="0">
            <a:noAutofit/>
          </a:bodyPr>
          <a:lstStyle/>
          <a:p>
            <a:pPr marL="0" lvl="0" indent="0" algn="l" rtl="0">
              <a:spcBef>
                <a:spcPts val="1100"/>
              </a:spcBef>
              <a:spcAft>
                <a:spcPts val="0"/>
              </a:spcAft>
              <a:buNone/>
            </a:pPr>
            <a:r>
              <a:rPr lang="en" sz="2300" b="1"/>
              <a:t>REGISTRATION/POWER SCHOOL QUESTIONS: (912) 395-6440</a:t>
            </a:r>
            <a:endParaRPr sz="2300" b="1"/>
          </a:p>
          <a:p>
            <a:pPr marL="342900" lvl="0" indent="-292100" algn="l" rtl="0">
              <a:spcBef>
                <a:spcPts val="1100"/>
              </a:spcBef>
              <a:spcAft>
                <a:spcPts val="0"/>
              </a:spcAft>
              <a:buSzPts val="2000"/>
              <a:buChar char="▪"/>
            </a:pPr>
            <a:r>
              <a:rPr lang="en" sz="2000"/>
              <a:t>Michelle Conner, Secretary  	</a:t>
            </a:r>
            <a:r>
              <a:rPr lang="en" sz="2000" u="sng">
                <a:solidFill>
                  <a:schemeClr val="hlink"/>
                </a:solidFill>
                <a:hlinkClick r:id="rId3"/>
              </a:rPr>
              <a:t>laurie.conner@sccpss.com</a:t>
            </a:r>
            <a:endParaRPr sz="2000"/>
          </a:p>
          <a:p>
            <a:pPr marL="342900" lvl="0" indent="-292100" algn="l" rtl="0">
              <a:spcBef>
                <a:spcPts val="0"/>
              </a:spcBef>
              <a:spcAft>
                <a:spcPts val="0"/>
              </a:spcAft>
              <a:buSzPts val="2000"/>
              <a:buChar char="▪"/>
            </a:pPr>
            <a:r>
              <a:rPr lang="en" sz="2000"/>
              <a:t>Melissa Fields, Secretary  	</a:t>
            </a:r>
            <a:r>
              <a:rPr lang="en" sz="2000" u="sng">
                <a:solidFill>
                  <a:schemeClr val="hlink"/>
                </a:solidFill>
                <a:hlinkClick r:id="rId4"/>
              </a:rPr>
              <a:t>melissa.fields@sccpss.com</a:t>
            </a:r>
            <a:endParaRPr sz="2000"/>
          </a:p>
          <a:p>
            <a:pPr marL="342900" lvl="0" indent="-292100" algn="l" rtl="0">
              <a:spcBef>
                <a:spcPts val="0"/>
              </a:spcBef>
              <a:spcAft>
                <a:spcPts val="0"/>
              </a:spcAft>
              <a:buSzPts val="2000"/>
              <a:buChar char="▪"/>
            </a:pPr>
            <a:r>
              <a:rPr lang="en" sz="2000"/>
              <a:t>Robin Steplight, Administrative Secretary  </a:t>
            </a:r>
            <a:r>
              <a:rPr lang="en" sz="2000" u="sng">
                <a:solidFill>
                  <a:schemeClr val="hlink"/>
                </a:solidFill>
                <a:hlinkClick r:id="rId5"/>
              </a:rPr>
              <a:t>robin.steplight@sccpss.com</a:t>
            </a:r>
            <a:endParaRPr sz="2000"/>
          </a:p>
          <a:p>
            <a:pPr marL="342900" lvl="0" indent="-292100" algn="l" rtl="0">
              <a:spcBef>
                <a:spcPts val="0"/>
              </a:spcBef>
              <a:spcAft>
                <a:spcPts val="0"/>
              </a:spcAft>
              <a:buSzPts val="2000"/>
              <a:buChar char="▪"/>
            </a:pPr>
            <a:r>
              <a:rPr lang="en" sz="2000"/>
              <a:t>Cookie Brookshire, Information Specialist  	</a:t>
            </a:r>
            <a:r>
              <a:rPr lang="en" sz="2000" u="sng">
                <a:solidFill>
                  <a:schemeClr val="hlink"/>
                </a:solidFill>
                <a:hlinkClick r:id="rId6"/>
              </a:rPr>
              <a:t>Cookie.brookshire@sccpss.com</a:t>
            </a:r>
            <a:endParaRPr sz="2000"/>
          </a:p>
          <a:p>
            <a:pPr marL="0" lvl="0" indent="0" algn="l" rtl="0">
              <a:spcBef>
                <a:spcPts val="1100"/>
              </a:spcBef>
              <a:spcAft>
                <a:spcPts val="0"/>
              </a:spcAft>
              <a:buNone/>
            </a:pPr>
            <a:endParaRPr/>
          </a:p>
          <a:p>
            <a:pPr marL="0" lvl="0" indent="0" algn="l" rtl="0">
              <a:spcBef>
                <a:spcPts val="1100"/>
              </a:spcBef>
              <a:spcAft>
                <a:spcPts val="0"/>
              </a:spcAft>
              <a:buNone/>
            </a:pPr>
            <a:endParaRPr/>
          </a:p>
        </p:txBody>
      </p:sp>
      <p:pic>
        <p:nvPicPr>
          <p:cNvPr id="180" name="Google Shape;180;p30"/>
          <p:cNvPicPr preferRelativeResize="0"/>
          <p:nvPr/>
        </p:nvPicPr>
        <p:blipFill>
          <a:blip r:embed="rId7">
            <a:alphaModFix/>
          </a:blip>
          <a:stretch>
            <a:fillRect/>
          </a:stretch>
        </p:blipFill>
        <p:spPr>
          <a:xfrm>
            <a:off x="3019822" y="3703744"/>
            <a:ext cx="3011938" cy="12328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105645" y="359170"/>
            <a:ext cx="7221300" cy="1021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t>WHO TO CONTACT FOR ASSISTANCE:</a:t>
            </a:r>
            <a:endParaRPr sz="3600"/>
          </a:p>
        </p:txBody>
      </p:sp>
      <p:sp>
        <p:nvSpPr>
          <p:cNvPr id="187" name="Google Shape;187;p31"/>
          <p:cNvSpPr txBox="1">
            <a:spLocks noGrp="1"/>
          </p:cNvSpPr>
          <p:nvPr>
            <p:ph type="body" idx="1"/>
          </p:nvPr>
        </p:nvSpPr>
        <p:spPr>
          <a:xfrm>
            <a:off x="349088" y="1605450"/>
            <a:ext cx="8640300" cy="3387600"/>
          </a:xfrm>
          <a:prstGeom prst="rect">
            <a:avLst/>
          </a:prstGeom>
        </p:spPr>
        <p:txBody>
          <a:bodyPr spcFirstLastPara="1" wrap="square" lIns="68575" tIns="34275" rIns="68575" bIns="34275" anchor="t" anchorCtr="0">
            <a:noAutofit/>
          </a:bodyPr>
          <a:lstStyle/>
          <a:p>
            <a:pPr marL="0" lvl="0" indent="0" algn="l" rtl="0">
              <a:spcBef>
                <a:spcPts val="1100"/>
              </a:spcBef>
              <a:spcAft>
                <a:spcPts val="0"/>
              </a:spcAft>
              <a:buNone/>
            </a:pPr>
            <a:r>
              <a:rPr lang="en" sz="2700" b="1"/>
              <a:t>TECHNOLOGY ASSISTANCE:  (912) 395-6440</a:t>
            </a:r>
            <a:endParaRPr sz="2700" b="1"/>
          </a:p>
          <a:p>
            <a:pPr marL="0" lvl="0" indent="0" algn="l" rtl="0">
              <a:spcBef>
                <a:spcPts val="1100"/>
              </a:spcBef>
              <a:spcAft>
                <a:spcPts val="0"/>
              </a:spcAft>
              <a:buNone/>
            </a:pPr>
            <a:endParaRPr sz="1500" b="1"/>
          </a:p>
          <a:p>
            <a:pPr marL="342900" lvl="0" indent="-311150" algn="l" rtl="0">
              <a:spcBef>
                <a:spcPts val="1100"/>
              </a:spcBef>
              <a:spcAft>
                <a:spcPts val="0"/>
              </a:spcAft>
              <a:buSzPts val="2300"/>
              <a:buChar char="▪"/>
            </a:pPr>
            <a:r>
              <a:rPr lang="en" sz="2300"/>
              <a:t>Donna Sikes, Media Specialist  	</a:t>
            </a:r>
            <a:r>
              <a:rPr lang="en" sz="2300" u="sng">
                <a:solidFill>
                  <a:schemeClr val="hlink"/>
                </a:solidFill>
                <a:hlinkClick r:id="rId3"/>
              </a:rPr>
              <a:t>donna.rudser-Sikes@sccpss.com</a:t>
            </a:r>
            <a:endParaRPr sz="2300"/>
          </a:p>
          <a:p>
            <a:pPr marL="0" lvl="0" indent="0" algn="l" rtl="0">
              <a:spcBef>
                <a:spcPts val="1100"/>
              </a:spcBef>
              <a:spcAft>
                <a:spcPts val="0"/>
              </a:spcAft>
              <a:buNone/>
            </a:pPr>
            <a:endParaRPr sz="2300"/>
          </a:p>
          <a:p>
            <a:pPr marL="0" lvl="0" indent="0" algn="l" rtl="0">
              <a:spcBef>
                <a:spcPts val="1100"/>
              </a:spcBef>
              <a:spcAft>
                <a:spcPts val="0"/>
              </a:spcAft>
              <a:buNone/>
            </a:pPr>
            <a:endParaRPr sz="2000"/>
          </a:p>
          <a:p>
            <a:pPr marL="342900" lvl="0" indent="0" algn="l" rtl="0">
              <a:spcBef>
                <a:spcPts val="1100"/>
              </a:spcBef>
              <a:spcAft>
                <a:spcPts val="0"/>
              </a:spcAft>
              <a:buNone/>
            </a:pPr>
            <a:endParaRPr sz="2000"/>
          </a:p>
          <a:p>
            <a:pPr marL="0" lvl="0" indent="0" algn="l" rtl="0">
              <a:spcBef>
                <a:spcPts val="1100"/>
              </a:spcBef>
              <a:spcAft>
                <a:spcPts val="0"/>
              </a:spcAft>
              <a:buNone/>
            </a:pPr>
            <a:endParaRPr/>
          </a:p>
          <a:p>
            <a:pPr marL="0" lvl="0" indent="0" algn="l" rtl="0">
              <a:spcBef>
                <a:spcPts val="1100"/>
              </a:spcBef>
              <a:spcAft>
                <a:spcPts val="0"/>
              </a:spcAft>
              <a:buNone/>
            </a:pPr>
            <a:endParaRPr/>
          </a:p>
        </p:txBody>
      </p:sp>
      <p:pic>
        <p:nvPicPr>
          <p:cNvPr id="188" name="Google Shape;188;p31"/>
          <p:cNvPicPr preferRelativeResize="0"/>
          <p:nvPr/>
        </p:nvPicPr>
        <p:blipFill>
          <a:blip r:embed="rId4">
            <a:alphaModFix/>
          </a:blip>
          <a:stretch>
            <a:fillRect/>
          </a:stretch>
        </p:blipFill>
        <p:spPr>
          <a:xfrm>
            <a:off x="3488522" y="3308306"/>
            <a:ext cx="1621631" cy="15859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143257" y="349757"/>
            <a:ext cx="7221300" cy="1021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t>WHO TO CONTACT FOR ASSISTANCE:</a:t>
            </a:r>
            <a:endParaRPr sz="3600"/>
          </a:p>
        </p:txBody>
      </p:sp>
      <p:sp>
        <p:nvSpPr>
          <p:cNvPr id="195" name="Google Shape;195;p32"/>
          <p:cNvSpPr txBox="1">
            <a:spLocks noGrp="1"/>
          </p:cNvSpPr>
          <p:nvPr>
            <p:ph type="body" idx="1"/>
          </p:nvPr>
        </p:nvSpPr>
        <p:spPr>
          <a:xfrm>
            <a:off x="349088" y="1605450"/>
            <a:ext cx="8640300" cy="3387600"/>
          </a:xfrm>
          <a:prstGeom prst="rect">
            <a:avLst/>
          </a:prstGeom>
        </p:spPr>
        <p:txBody>
          <a:bodyPr spcFirstLastPara="1" wrap="square" lIns="68575" tIns="34275" rIns="68575" bIns="34275" anchor="t" anchorCtr="0">
            <a:noAutofit/>
          </a:bodyPr>
          <a:lstStyle/>
          <a:p>
            <a:pPr marL="0" lvl="0" indent="0" algn="l" rtl="0">
              <a:spcBef>
                <a:spcPts val="1100"/>
              </a:spcBef>
              <a:spcAft>
                <a:spcPts val="0"/>
              </a:spcAft>
              <a:buNone/>
            </a:pPr>
            <a:r>
              <a:rPr lang="en" sz="2700" b="1"/>
              <a:t>FAMILY SUPPORT:  (912) 395-6440</a:t>
            </a:r>
            <a:endParaRPr sz="2700" b="1"/>
          </a:p>
          <a:p>
            <a:pPr marL="342900" lvl="0" indent="-298450" algn="l" rtl="0">
              <a:spcBef>
                <a:spcPts val="1100"/>
              </a:spcBef>
              <a:spcAft>
                <a:spcPts val="0"/>
              </a:spcAft>
              <a:buSzPts val="2100"/>
              <a:buChar char="▪"/>
            </a:pPr>
            <a:r>
              <a:rPr lang="en" sz="2100"/>
              <a:t>Mark Fordham, PK-2nd grade Counselor  </a:t>
            </a:r>
            <a:r>
              <a:rPr lang="en" sz="2100" u="sng">
                <a:solidFill>
                  <a:schemeClr val="hlink"/>
                </a:solidFill>
                <a:hlinkClick r:id="rId3"/>
              </a:rPr>
              <a:t>mark.fordham@sccpss.com</a:t>
            </a:r>
            <a:endParaRPr sz="2100"/>
          </a:p>
          <a:p>
            <a:pPr marL="342900" lvl="0" indent="-298450" algn="l" rtl="0">
              <a:spcBef>
                <a:spcPts val="0"/>
              </a:spcBef>
              <a:spcAft>
                <a:spcPts val="0"/>
              </a:spcAft>
              <a:buSzPts val="2100"/>
              <a:buChar char="▪"/>
            </a:pPr>
            <a:r>
              <a:rPr lang="en" sz="2100"/>
              <a:t>Stephanie Small, 3rd-5th grade Counselor  </a:t>
            </a:r>
            <a:r>
              <a:rPr lang="en" sz="2100" u="sng">
                <a:solidFill>
                  <a:schemeClr val="hlink"/>
                </a:solidFill>
                <a:hlinkClick r:id="rId4"/>
              </a:rPr>
              <a:t>stephanie.small@sccpss.com</a:t>
            </a:r>
            <a:endParaRPr sz="2100"/>
          </a:p>
          <a:p>
            <a:pPr marL="342900" lvl="0" indent="-298450" algn="l" rtl="0">
              <a:spcBef>
                <a:spcPts val="0"/>
              </a:spcBef>
              <a:spcAft>
                <a:spcPts val="0"/>
              </a:spcAft>
              <a:buSzPts val="2100"/>
              <a:buChar char="▪"/>
            </a:pPr>
            <a:r>
              <a:rPr lang="en" sz="2100"/>
              <a:t>Bathsheba Cherry, 6th-8th grade Counselor  </a:t>
            </a:r>
            <a:r>
              <a:rPr lang="en" sz="2100" u="sng">
                <a:solidFill>
                  <a:schemeClr val="hlink"/>
                </a:solidFill>
                <a:hlinkClick r:id="rId5"/>
              </a:rPr>
              <a:t>bathsheba.cherry@sccpss.com</a:t>
            </a:r>
            <a:endParaRPr sz="2100"/>
          </a:p>
          <a:p>
            <a:pPr marL="342900" lvl="0" indent="-298450" algn="l" rtl="0">
              <a:spcBef>
                <a:spcPts val="0"/>
              </a:spcBef>
              <a:spcAft>
                <a:spcPts val="0"/>
              </a:spcAft>
              <a:buSzPts val="2100"/>
              <a:buChar char="▪"/>
            </a:pPr>
            <a:r>
              <a:rPr lang="en" sz="2100"/>
              <a:t>Stacey Reid, School Social Worker  </a:t>
            </a:r>
            <a:r>
              <a:rPr lang="en" sz="2100" u="sng">
                <a:solidFill>
                  <a:schemeClr val="hlink"/>
                </a:solidFill>
                <a:hlinkClick r:id="rId6"/>
              </a:rPr>
              <a:t>stacey.reid@sccpss.com</a:t>
            </a:r>
            <a:endParaRPr sz="2100"/>
          </a:p>
          <a:p>
            <a:pPr marL="342900" lvl="0" indent="0" algn="l" rtl="0">
              <a:spcBef>
                <a:spcPts val="1100"/>
              </a:spcBef>
              <a:spcAft>
                <a:spcPts val="0"/>
              </a:spcAft>
              <a:buNone/>
            </a:pPr>
            <a:endParaRPr sz="2100"/>
          </a:p>
          <a:p>
            <a:pPr marL="342900" lvl="0" indent="-298450" algn="l" rtl="0">
              <a:spcBef>
                <a:spcPts val="1100"/>
              </a:spcBef>
              <a:spcAft>
                <a:spcPts val="0"/>
              </a:spcAft>
              <a:buSzPts val="2100"/>
              <a:buChar char="▪"/>
            </a:pPr>
            <a:r>
              <a:rPr lang="en" sz="2100"/>
              <a:t>Erin Miller, School Nurse  </a:t>
            </a:r>
            <a:r>
              <a:rPr lang="en" sz="2100" u="sng">
                <a:solidFill>
                  <a:schemeClr val="hlink"/>
                </a:solidFill>
                <a:hlinkClick r:id="rId7"/>
              </a:rPr>
              <a:t>erin.miller@sccpss.com</a:t>
            </a:r>
            <a:endParaRPr sz="2100"/>
          </a:p>
          <a:p>
            <a:pPr marL="342900" lvl="0" indent="-298450" algn="l" rtl="0">
              <a:spcBef>
                <a:spcPts val="0"/>
              </a:spcBef>
              <a:spcAft>
                <a:spcPts val="0"/>
              </a:spcAft>
              <a:buSzPts val="2100"/>
              <a:buChar char="▪"/>
            </a:pPr>
            <a:r>
              <a:rPr lang="en" sz="2100"/>
              <a:t>Samantha Ramsey, School Nurse,  </a:t>
            </a:r>
            <a:r>
              <a:rPr lang="en" sz="2100" u="sng">
                <a:solidFill>
                  <a:schemeClr val="hlink"/>
                </a:solidFill>
                <a:hlinkClick r:id="rId8"/>
              </a:rPr>
              <a:t>samantha.ramsey@sccpss.com</a:t>
            </a:r>
            <a:endParaRPr sz="2100"/>
          </a:p>
          <a:p>
            <a:pPr marL="342900" lvl="0" indent="0" algn="l" rtl="0">
              <a:spcBef>
                <a:spcPts val="1100"/>
              </a:spcBef>
              <a:spcAft>
                <a:spcPts val="0"/>
              </a:spcAft>
              <a:buNone/>
            </a:pPr>
            <a:endParaRPr sz="2100"/>
          </a:p>
          <a:p>
            <a:pPr marL="342900" lvl="0" indent="0" algn="l" rtl="0">
              <a:spcBef>
                <a:spcPts val="1100"/>
              </a:spcBef>
              <a:spcAft>
                <a:spcPts val="0"/>
              </a:spcAft>
              <a:buNone/>
            </a:pPr>
            <a:endParaRPr sz="2100"/>
          </a:p>
          <a:p>
            <a:pPr marL="0" lvl="0" indent="0" algn="l" rtl="0">
              <a:spcBef>
                <a:spcPts val="1100"/>
              </a:spcBef>
              <a:spcAft>
                <a:spcPts val="0"/>
              </a:spcAft>
              <a:buNone/>
            </a:pPr>
            <a:endParaRPr sz="2100"/>
          </a:p>
          <a:p>
            <a:pPr marL="0" lvl="0" indent="0" algn="l" rtl="0">
              <a:spcBef>
                <a:spcPts val="1100"/>
              </a:spcBef>
              <a:spcAft>
                <a:spcPts val="0"/>
              </a:spcAft>
              <a:buNone/>
            </a:pPr>
            <a:endParaRPr sz="2300"/>
          </a:p>
          <a:p>
            <a:pPr marL="0" lvl="0" indent="0" algn="l" rtl="0">
              <a:spcBef>
                <a:spcPts val="1100"/>
              </a:spcBef>
              <a:spcAft>
                <a:spcPts val="0"/>
              </a:spcAft>
              <a:buNone/>
            </a:pPr>
            <a:endParaRPr sz="2000"/>
          </a:p>
          <a:p>
            <a:pPr marL="342900" lvl="0" indent="0" algn="l" rtl="0">
              <a:spcBef>
                <a:spcPts val="1100"/>
              </a:spcBef>
              <a:spcAft>
                <a:spcPts val="0"/>
              </a:spcAft>
              <a:buNone/>
            </a:pPr>
            <a:endParaRPr sz="2000"/>
          </a:p>
          <a:p>
            <a:pPr marL="0" lvl="0" indent="0" algn="l" rtl="0">
              <a:spcBef>
                <a:spcPts val="1100"/>
              </a:spcBef>
              <a:spcAft>
                <a:spcPts val="0"/>
              </a:spcAft>
              <a:buNone/>
            </a:pPr>
            <a:endParaRPr/>
          </a:p>
          <a:p>
            <a:pPr marL="0" lvl="0" indent="0" algn="l" rtl="0">
              <a:spcBef>
                <a:spcPts val="1100"/>
              </a:spcBef>
              <a:spcAft>
                <a:spcPts val="0"/>
              </a:spcAft>
              <a:buNone/>
            </a:pPr>
            <a:endParaRPr/>
          </a:p>
        </p:txBody>
      </p:sp>
      <p:pic>
        <p:nvPicPr>
          <p:cNvPr id="196" name="Google Shape;196;p32"/>
          <p:cNvPicPr preferRelativeResize="0"/>
          <p:nvPr/>
        </p:nvPicPr>
        <p:blipFill>
          <a:blip r:embed="rId9">
            <a:alphaModFix/>
          </a:blip>
          <a:stretch>
            <a:fillRect/>
          </a:stretch>
        </p:blipFill>
        <p:spPr>
          <a:xfrm>
            <a:off x="7306180" y="417215"/>
            <a:ext cx="1451250" cy="18431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143257" y="349757"/>
            <a:ext cx="7221300" cy="1021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600">
                <a:latin typeface="Oswald"/>
                <a:ea typeface="Oswald"/>
                <a:cs typeface="Oswald"/>
                <a:sym typeface="Oswald"/>
              </a:rPr>
              <a:t>WHO TO CONTACT FOR ASSISTANCE:</a:t>
            </a:r>
            <a:endParaRPr sz="3600">
              <a:latin typeface="Oswald"/>
              <a:ea typeface="Oswald"/>
              <a:cs typeface="Oswald"/>
              <a:sym typeface="Oswald"/>
            </a:endParaRPr>
          </a:p>
        </p:txBody>
      </p:sp>
      <p:sp>
        <p:nvSpPr>
          <p:cNvPr id="202" name="Google Shape;202;p33"/>
          <p:cNvSpPr txBox="1">
            <a:spLocks noGrp="1"/>
          </p:cNvSpPr>
          <p:nvPr>
            <p:ph type="body" idx="1"/>
          </p:nvPr>
        </p:nvSpPr>
        <p:spPr>
          <a:xfrm>
            <a:off x="143250" y="1445700"/>
            <a:ext cx="6983700" cy="3547500"/>
          </a:xfrm>
          <a:prstGeom prst="rect">
            <a:avLst/>
          </a:prstGeom>
        </p:spPr>
        <p:txBody>
          <a:bodyPr spcFirstLastPara="1" wrap="square" lIns="68575" tIns="34275" rIns="68575" bIns="34275" anchor="t" anchorCtr="0">
            <a:noAutofit/>
          </a:bodyPr>
          <a:lstStyle/>
          <a:p>
            <a:pPr marL="0" lvl="0" indent="0" algn="l" rtl="0">
              <a:spcBef>
                <a:spcPts val="1100"/>
              </a:spcBef>
              <a:spcAft>
                <a:spcPts val="0"/>
              </a:spcAft>
              <a:buNone/>
            </a:pPr>
            <a:r>
              <a:rPr lang="en" sz="2100" b="1">
                <a:latin typeface="Oswald"/>
                <a:ea typeface="Oswald"/>
                <a:cs typeface="Oswald"/>
                <a:sym typeface="Oswald"/>
              </a:rPr>
              <a:t>Mrs. Stacey Reid, School Social Worker</a:t>
            </a:r>
            <a:endParaRPr sz="2100"/>
          </a:p>
          <a:p>
            <a:pPr marL="0" lvl="0" indent="0" algn="l" rtl="0">
              <a:spcBef>
                <a:spcPts val="1100"/>
              </a:spcBef>
              <a:spcAft>
                <a:spcPts val="0"/>
              </a:spcAft>
              <a:buNone/>
            </a:pPr>
            <a:r>
              <a:rPr lang="en">
                <a:latin typeface="Oswald"/>
                <a:ea typeface="Oswald"/>
                <a:cs typeface="Oswald"/>
                <a:sym typeface="Oswald"/>
              </a:rPr>
              <a:t>My Schedule: 8am-4pm M-F</a:t>
            </a:r>
            <a:endParaRPr>
              <a:latin typeface="Oswald"/>
              <a:ea typeface="Oswald"/>
              <a:cs typeface="Oswald"/>
              <a:sym typeface="Oswald"/>
            </a:endParaRPr>
          </a:p>
          <a:p>
            <a:pPr marL="0" lvl="0" indent="0" algn="l" rtl="0">
              <a:spcBef>
                <a:spcPts val="1100"/>
              </a:spcBef>
              <a:spcAft>
                <a:spcPts val="0"/>
              </a:spcAft>
              <a:buNone/>
            </a:pPr>
            <a:r>
              <a:rPr lang="en">
                <a:latin typeface="Oswald"/>
                <a:ea typeface="Oswald"/>
                <a:cs typeface="Oswald"/>
                <a:sym typeface="Oswald"/>
              </a:rPr>
              <a:t>Email: </a:t>
            </a:r>
            <a:r>
              <a:rPr lang="en" u="sng">
                <a:solidFill>
                  <a:schemeClr val="hlink"/>
                </a:solidFill>
                <a:latin typeface="Oswald"/>
                <a:ea typeface="Oswald"/>
                <a:cs typeface="Oswald"/>
                <a:sym typeface="Oswald"/>
                <a:hlinkClick r:id="rId3"/>
              </a:rPr>
              <a:t>Stacey.reid@sccpss.com</a:t>
            </a:r>
            <a:endParaRPr>
              <a:latin typeface="Oswald"/>
              <a:ea typeface="Oswald"/>
              <a:cs typeface="Oswald"/>
              <a:sym typeface="Oswald"/>
            </a:endParaRPr>
          </a:p>
          <a:p>
            <a:pPr marL="0" lvl="0" indent="0" algn="l" rtl="0">
              <a:spcBef>
                <a:spcPts val="1100"/>
              </a:spcBef>
              <a:spcAft>
                <a:spcPts val="0"/>
              </a:spcAft>
              <a:buNone/>
            </a:pPr>
            <a:r>
              <a:rPr lang="en">
                <a:latin typeface="Oswald"/>
                <a:ea typeface="Oswald"/>
                <a:cs typeface="Oswald"/>
                <a:sym typeface="Oswald"/>
              </a:rPr>
              <a:t>Phone or Text: 912-659-4080 </a:t>
            </a:r>
            <a:endParaRPr>
              <a:latin typeface="Oswald"/>
              <a:ea typeface="Oswald"/>
              <a:cs typeface="Oswald"/>
              <a:sym typeface="Oswald"/>
            </a:endParaRPr>
          </a:p>
          <a:p>
            <a:pPr marL="0" lvl="0" indent="0" algn="l" rtl="0">
              <a:spcBef>
                <a:spcPts val="1100"/>
              </a:spcBef>
              <a:spcAft>
                <a:spcPts val="0"/>
              </a:spcAft>
              <a:buNone/>
            </a:pPr>
            <a:r>
              <a:rPr lang="en">
                <a:latin typeface="Oswald"/>
                <a:ea typeface="Oswald"/>
                <a:cs typeface="Oswald"/>
                <a:sym typeface="Oswald"/>
              </a:rPr>
              <a:t>I would love to hear from you. Parents, please reach out and introduce yourself and your student during the first week of school. Send a quick email, text, or call. I want to get to know you and your child! </a:t>
            </a:r>
            <a:endParaRPr>
              <a:latin typeface="Oswald"/>
              <a:ea typeface="Oswald"/>
              <a:cs typeface="Oswald"/>
              <a:sym typeface="Oswald"/>
            </a:endParaRPr>
          </a:p>
          <a:p>
            <a:pPr marL="0" lvl="0" indent="0" algn="l" rtl="0">
              <a:spcBef>
                <a:spcPts val="1100"/>
              </a:spcBef>
              <a:spcAft>
                <a:spcPts val="0"/>
              </a:spcAft>
              <a:buNone/>
            </a:pPr>
            <a:endParaRPr sz="200">
              <a:latin typeface="Oswald"/>
              <a:ea typeface="Oswald"/>
              <a:cs typeface="Oswald"/>
              <a:sym typeface="Oswald"/>
            </a:endParaRPr>
          </a:p>
          <a:p>
            <a:pPr marL="0" lvl="0" indent="0" algn="l" rtl="0">
              <a:spcBef>
                <a:spcPts val="1100"/>
              </a:spcBef>
              <a:spcAft>
                <a:spcPts val="0"/>
              </a:spcAft>
              <a:buNone/>
            </a:pPr>
            <a:endParaRPr>
              <a:latin typeface="Oswald"/>
              <a:ea typeface="Oswald"/>
              <a:cs typeface="Oswald"/>
              <a:sym typeface="Oswald"/>
            </a:endParaRPr>
          </a:p>
          <a:p>
            <a:pPr marL="0" lvl="0" indent="0" algn="l" rtl="0">
              <a:spcBef>
                <a:spcPts val="1100"/>
              </a:spcBef>
              <a:spcAft>
                <a:spcPts val="0"/>
              </a:spcAft>
              <a:buNone/>
            </a:pPr>
            <a:endParaRPr sz="2000"/>
          </a:p>
          <a:p>
            <a:pPr marL="342900" lvl="0" indent="0" algn="l" rtl="0">
              <a:spcBef>
                <a:spcPts val="1100"/>
              </a:spcBef>
              <a:spcAft>
                <a:spcPts val="0"/>
              </a:spcAft>
              <a:buNone/>
            </a:pPr>
            <a:endParaRPr sz="2000"/>
          </a:p>
          <a:p>
            <a:pPr marL="0" lvl="0" indent="0" algn="l" rtl="0">
              <a:spcBef>
                <a:spcPts val="1100"/>
              </a:spcBef>
              <a:spcAft>
                <a:spcPts val="0"/>
              </a:spcAft>
              <a:buNone/>
            </a:pPr>
            <a:endParaRPr/>
          </a:p>
          <a:p>
            <a:pPr marL="0" lvl="0" indent="0" algn="l" rtl="0">
              <a:spcBef>
                <a:spcPts val="1100"/>
              </a:spcBef>
              <a:spcAft>
                <a:spcPts val="0"/>
              </a:spcAft>
              <a:buNone/>
            </a:pPr>
            <a:endParaRPr/>
          </a:p>
        </p:txBody>
      </p:sp>
      <p:pic>
        <p:nvPicPr>
          <p:cNvPr id="203" name="Google Shape;203;p33"/>
          <p:cNvPicPr preferRelativeResize="0"/>
          <p:nvPr/>
        </p:nvPicPr>
        <p:blipFill>
          <a:blip r:embed="rId4">
            <a:alphaModFix/>
          </a:blip>
          <a:stretch>
            <a:fillRect/>
          </a:stretch>
        </p:blipFill>
        <p:spPr>
          <a:xfrm>
            <a:off x="6944888" y="1590677"/>
            <a:ext cx="1984200" cy="2560575"/>
          </a:xfrm>
          <a:prstGeom prst="rect">
            <a:avLst/>
          </a:prstGeom>
          <a:noFill/>
          <a:ln>
            <a:noFill/>
          </a:ln>
        </p:spPr>
      </p:pic>
      <p:sp>
        <p:nvSpPr>
          <p:cNvPr id="204" name="Google Shape;204;p33"/>
          <p:cNvSpPr txBox="1"/>
          <p:nvPr/>
        </p:nvSpPr>
        <p:spPr>
          <a:xfrm>
            <a:off x="143250" y="3735394"/>
            <a:ext cx="8862900" cy="1345800"/>
          </a:xfrm>
          <a:prstGeom prst="rect">
            <a:avLst/>
          </a:prstGeom>
          <a:noFill/>
          <a:ln>
            <a:noFill/>
          </a:ln>
        </p:spPr>
        <p:txBody>
          <a:bodyPr spcFirstLastPara="1" wrap="square" lIns="68575" tIns="68575" rIns="68575" bIns="68575" anchor="t" anchorCtr="0">
            <a:noAutofit/>
          </a:bodyPr>
          <a:lstStyle/>
          <a:p>
            <a:pPr marL="0" marR="0" lvl="0" indent="0" algn="ctr" defTabSz="914400" rtl="0" eaLnBrk="1" fontAlgn="auto" latinLnBrk="0" hangingPunct="1">
              <a:lnSpc>
                <a:spcPct val="100000"/>
              </a:lnSpc>
              <a:spcBef>
                <a:spcPts val="1100"/>
              </a:spcBef>
              <a:spcAft>
                <a:spcPts val="0"/>
              </a:spcAft>
              <a:buClr>
                <a:srgbClr val="000000"/>
              </a:buClr>
              <a:buSzTx/>
              <a:buFont typeface="Arial"/>
              <a:buNone/>
              <a:tabLst/>
              <a:defRPr/>
            </a:pPr>
            <a:r>
              <a:rPr kumimoji="0" lang="en" sz="1700" b="0" i="0" u="none" strike="noStrike" kern="0" cap="none" spc="0" normalizeH="0" baseline="0" noProof="0">
                <a:ln>
                  <a:noFill/>
                </a:ln>
                <a:solidFill>
                  <a:srgbClr val="000000"/>
                </a:solidFill>
                <a:effectLst/>
                <a:uLnTx/>
                <a:uFillTx/>
                <a:latin typeface="Oswald"/>
                <a:ea typeface="Oswald"/>
                <a:cs typeface="Oswald"/>
                <a:sym typeface="Oswald"/>
              </a:rPr>
              <a:t>SERVICES</a:t>
            </a:r>
            <a:endParaRPr kumimoji="0" sz="1700" b="0" i="0" u="none" strike="noStrike" kern="0" cap="none" spc="0" normalizeH="0" baseline="0" noProof="0">
              <a:ln>
                <a:noFill/>
              </a:ln>
              <a:solidFill>
                <a:srgbClr val="000000"/>
              </a:solidFill>
              <a:effectLst/>
              <a:uLnTx/>
              <a:uFillTx/>
              <a:latin typeface="Oswald"/>
              <a:ea typeface="Oswald"/>
              <a:cs typeface="Oswald"/>
              <a:sym typeface="Oswald"/>
            </a:endParaRPr>
          </a:p>
          <a:p>
            <a:pPr marL="0" marR="0" lvl="0" indent="0" algn="ctr" defTabSz="914400" rtl="0" eaLnBrk="1" fontAlgn="auto" latinLnBrk="0" hangingPunct="1">
              <a:lnSpc>
                <a:spcPct val="100000"/>
              </a:lnSpc>
              <a:spcBef>
                <a:spcPts val="1100"/>
              </a:spcBef>
              <a:spcAft>
                <a:spcPts val="0"/>
              </a:spcAft>
              <a:buClr>
                <a:srgbClr val="000000"/>
              </a:buClr>
              <a:buSzPts val="800"/>
              <a:buFont typeface="Arial"/>
              <a:buNone/>
              <a:tabLst/>
              <a:defRPr/>
            </a:pPr>
            <a:r>
              <a:rPr kumimoji="0" lang="en" sz="1700" b="0" i="0" u="none" strike="noStrike" kern="0" cap="none" spc="0" normalizeH="0" baseline="0" noProof="0">
                <a:ln>
                  <a:noFill/>
                </a:ln>
                <a:solidFill>
                  <a:srgbClr val="000000"/>
                </a:solidFill>
                <a:effectLst/>
                <a:uLnTx/>
                <a:uFillTx/>
                <a:latin typeface="Oswald"/>
                <a:ea typeface="Oswald"/>
                <a:cs typeface="Oswald"/>
                <a:sym typeface="Oswald"/>
              </a:rPr>
              <a:t>• Serve as a connector between home and school • Advocate for student services • Help with crisis and emergency needs • Provide emotional support and counseling • Provide resources and services to students and families • Address barriers to attendance</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ucational subjects 16x9">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2445</Words>
  <Application>Microsoft Office PowerPoint</Application>
  <PresentationFormat>On-screen Show (16:9)</PresentationFormat>
  <Paragraphs>329</Paragraphs>
  <Slides>30</Slides>
  <Notes>30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Lora</vt:lpstr>
      <vt:lpstr>Arial</vt:lpstr>
      <vt:lpstr>Roboto</vt:lpstr>
      <vt:lpstr>Merriweather</vt:lpstr>
      <vt:lpstr>Calibri</vt:lpstr>
      <vt:lpstr>Courier New</vt:lpstr>
      <vt:lpstr>Oswald</vt:lpstr>
      <vt:lpstr>Ink Free</vt:lpstr>
      <vt:lpstr>Comic Sans MS</vt:lpstr>
      <vt:lpstr>Noto Sans Symbols</vt:lpstr>
      <vt:lpstr>Impact</vt:lpstr>
      <vt:lpstr>Simple Light</vt:lpstr>
      <vt:lpstr>Educational subjects 16x9</vt:lpstr>
      <vt:lpstr>Hesse K-8 is the P.L.A.C.E. to Be!</vt:lpstr>
      <vt:lpstr>PowerPoint Presentation</vt:lpstr>
      <vt:lpstr>Reminders to Parents:</vt:lpstr>
      <vt:lpstr>Greetings from Principal Newman</vt:lpstr>
      <vt:lpstr>Meet our Assistant Principals. </vt:lpstr>
      <vt:lpstr>WHO TO CONTACT FOR ASSISTANCE:</vt:lpstr>
      <vt:lpstr>WHO TO CONTACT FOR ASSISTANCE:</vt:lpstr>
      <vt:lpstr>WHO TO CONTACT FOR ASSISTANCE:</vt:lpstr>
      <vt:lpstr>WHO TO CONTACT FOR ASSISTANCE:</vt:lpstr>
      <vt:lpstr>Hesse K8 PTA Membership</vt:lpstr>
      <vt:lpstr>Hesse Information</vt:lpstr>
      <vt:lpstr>ESOL  : Escuela Primaria y Media Visite el sitio web de ESOL: https://sites.google.com/sccpss.com/hesseesol/home</vt:lpstr>
      <vt:lpstr>Hesse Information</vt:lpstr>
      <vt:lpstr>Hesse K-8 Place-Based Learning Themes</vt:lpstr>
      <vt:lpstr>Meet Mrs. Jones &amp; Family  </vt:lpstr>
      <vt:lpstr>Getting to Know Mrs. Jones</vt:lpstr>
      <vt:lpstr>Getting to Know Mrs. Gnann</vt:lpstr>
      <vt:lpstr>Classroom Information: itslearning LMS</vt:lpstr>
      <vt:lpstr>Classroom Information: Zoom</vt:lpstr>
      <vt:lpstr>   Virtual Learning Expectations</vt:lpstr>
      <vt:lpstr>Classroom Information</vt:lpstr>
      <vt:lpstr>Classroom Information: Skills to work on</vt:lpstr>
      <vt:lpstr>Classroom Information: Skills to work on</vt:lpstr>
      <vt:lpstr>Classroom Information: Skills to work on</vt:lpstr>
      <vt:lpstr>Classroom Information: Skills to work on</vt:lpstr>
      <vt:lpstr>Classroom Information: Supply List</vt:lpstr>
      <vt:lpstr>Classroom Information: Virtual Supply List</vt:lpstr>
      <vt:lpstr>Contact Information</vt:lpstr>
      <vt:lpstr>Closing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Hesse K-8 is the P.L.A.C.E. to Be!</dc:title>
  <dc:creator>Jessica Fowler</dc:creator>
  <cp:lastModifiedBy>Jessica Fowler</cp:lastModifiedBy>
  <cp:revision>2</cp:revision>
  <dcterms:modified xsi:type="dcterms:W3CDTF">2020-08-12T19:34:24Z</dcterms:modified>
</cp:coreProperties>
</file>